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webextensions/webextension1.xml" ContentType="application/vnd.ms-office.webextension+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02" r:id="rId1"/>
  </p:sldMasterIdLst>
  <p:notesMasterIdLst>
    <p:notesMasterId r:id="rId18"/>
  </p:notesMasterIdLst>
  <p:sldIdLst>
    <p:sldId id="256" r:id="rId2"/>
    <p:sldId id="349" r:id="rId3"/>
    <p:sldId id="262" r:id="rId4"/>
    <p:sldId id="353" r:id="rId5"/>
    <p:sldId id="351" r:id="rId6"/>
    <p:sldId id="350" r:id="rId7"/>
    <p:sldId id="354" r:id="rId8"/>
    <p:sldId id="355" r:id="rId9"/>
    <p:sldId id="356" r:id="rId10"/>
    <p:sldId id="357" r:id="rId11"/>
    <p:sldId id="358" r:id="rId12"/>
    <p:sldId id="361" r:id="rId13"/>
    <p:sldId id="359" r:id="rId14"/>
    <p:sldId id="360" r:id="rId15"/>
    <p:sldId id="362" r:id="rId16"/>
    <p:sldId id="363" r:id="rId17"/>
  </p:sldIdLst>
  <p:sldSz cx="9144000" cy="5143500" type="screen16x9"/>
  <p:notesSz cx="6858000" cy="9144000"/>
  <p:embeddedFontLst>
    <p:embeddedFont>
      <p:font typeface="Alata" panose="020B0604020202020204" charset="0"/>
      <p:regular r:id="rId19"/>
    </p:embeddedFont>
    <p:embeddedFont>
      <p:font typeface="Calibri" panose="020F0502020204030204" pitchFamily="34" charset="0"/>
      <p:regular r:id="rId20"/>
      <p:bold r:id="rId21"/>
      <p:italic r:id="rId22"/>
      <p:boldItalic r:id="rId23"/>
    </p:embeddedFont>
    <p:embeddedFont>
      <p:font typeface="Fira Sans Extra Condensed" panose="020B0503050000020004" pitchFamily="34" charset="0"/>
      <p:regular r:id="rId24"/>
      <p:bold r:id="rId25"/>
    </p:embeddedFont>
    <p:embeddedFont>
      <p:font typeface="Fira Sans Extra Condensed Medium" panose="020B0604020202020204" charset="0"/>
      <p:regular r:id="rId26"/>
      <p:bold r:id="rId27"/>
      <p:italic r:id="rId28"/>
      <p:boldItalic r:id="rId29"/>
    </p:embeddedFont>
    <p:embeddedFont>
      <p:font typeface="Montserrat" panose="00000500000000000000" pitchFamily="2" charset="0"/>
      <p:regular r:id="rId30"/>
      <p:bold r:id="rId31"/>
      <p:italic r:id="rId32"/>
      <p:boldItalic r:id="rId33"/>
    </p:embeddedFont>
    <p:embeddedFont>
      <p:font typeface="Roboto" panose="02000000000000000000" pitchFamily="2" charset="0"/>
      <p:regular r:id="rId34"/>
      <p:bold r:id="rId35"/>
      <p:italic r:id="rId36"/>
      <p:boldItalic r:id="rId3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guide id="3" pos="216" userDrawn="1">
          <p15:clr>
            <a:srgbClr val="A4A3A4"/>
          </p15:clr>
        </p15:guide>
        <p15:guide id="4" pos="554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1249D"/>
    <a:srgbClr val="E56C37"/>
    <a:srgbClr val="118DFF"/>
    <a:srgbClr val="7EACEC"/>
    <a:srgbClr val="174F9E"/>
    <a:srgbClr val="2F4A8A"/>
    <a:srgbClr val="DAA9A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276A305-9693-414D-B97A-4E3534E4FE23}">
  <a:tblStyle styleId="{D276A305-9693-414D-B97A-4E3534E4FE23}"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576" autoAdjust="0"/>
    <p:restoredTop sz="93324" autoAdjust="0"/>
  </p:normalViewPr>
  <p:slideViewPr>
    <p:cSldViewPr snapToGrid="0">
      <p:cViewPr varScale="1">
        <p:scale>
          <a:sx n="82" d="100"/>
          <a:sy n="82" d="100"/>
        </p:scale>
        <p:origin x="1128" y="56"/>
      </p:cViewPr>
      <p:guideLst>
        <p:guide orient="horz" pos="1620"/>
        <p:guide pos="2880"/>
        <p:guide pos="216"/>
        <p:guide pos="5544"/>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font" Target="fonts/font8.fntdata"/><Relationship Id="rId39" Type="http://schemas.openxmlformats.org/officeDocument/2006/relationships/viewProps" Target="viewProps.xml"/><Relationship Id="rId21" Type="http://schemas.openxmlformats.org/officeDocument/2006/relationships/font" Target="fonts/font3.fntdata"/><Relationship Id="rId34" Type="http://schemas.openxmlformats.org/officeDocument/2006/relationships/font" Target="fonts/font16.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font" Target="fonts/font11.fntdata"/><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32" Type="http://schemas.openxmlformats.org/officeDocument/2006/relationships/font" Target="fonts/font14.fntdata"/><Relationship Id="rId37" Type="http://schemas.openxmlformats.org/officeDocument/2006/relationships/font" Target="fonts/font19.fnt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font" Target="fonts/font10.fntdata"/><Relationship Id="rId36" Type="http://schemas.openxmlformats.org/officeDocument/2006/relationships/font" Target="fonts/font18.fntdata"/><Relationship Id="rId10" Type="http://schemas.openxmlformats.org/officeDocument/2006/relationships/slide" Target="slides/slide9.xml"/><Relationship Id="rId19" Type="http://schemas.openxmlformats.org/officeDocument/2006/relationships/font" Target="fonts/font1.fntdata"/><Relationship Id="rId31" Type="http://schemas.openxmlformats.org/officeDocument/2006/relationships/font" Target="fonts/font1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font" Target="fonts/font12.fntdata"/><Relationship Id="rId35" Type="http://schemas.openxmlformats.org/officeDocument/2006/relationships/font" Target="fonts/font17.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33" Type="http://schemas.openxmlformats.org/officeDocument/2006/relationships/font" Target="fonts/font15.fntdata"/><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2"/>
        <p:cNvGrpSpPr/>
        <p:nvPr/>
      </p:nvGrpSpPr>
      <p:grpSpPr>
        <a:xfrm>
          <a:off x="0" y="0"/>
          <a:ext cx="0" cy="0"/>
          <a:chOff x="0" y="0"/>
          <a:chExt cx="0" cy="0"/>
        </a:xfrm>
      </p:grpSpPr>
      <p:sp>
        <p:nvSpPr>
          <p:cNvPr id="583" name="Google Shape;58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4" name="Google Shape;58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8"/>
        <p:cNvGrpSpPr/>
        <p:nvPr/>
      </p:nvGrpSpPr>
      <p:grpSpPr>
        <a:xfrm>
          <a:off x="0" y="0"/>
          <a:ext cx="0" cy="0"/>
          <a:chOff x="0" y="0"/>
          <a:chExt cx="0" cy="0"/>
        </a:xfrm>
      </p:grpSpPr>
      <p:sp>
        <p:nvSpPr>
          <p:cNvPr id="789" name="Google Shape;789;gd960996673_0_2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0" name="Google Shape;790;gd960996673_0_2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097363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8"/>
        <p:cNvGrpSpPr/>
        <p:nvPr/>
      </p:nvGrpSpPr>
      <p:grpSpPr>
        <a:xfrm>
          <a:off x="0" y="0"/>
          <a:ext cx="0" cy="0"/>
          <a:chOff x="0" y="0"/>
          <a:chExt cx="0" cy="0"/>
        </a:xfrm>
      </p:grpSpPr>
      <p:sp>
        <p:nvSpPr>
          <p:cNvPr id="789" name="Google Shape;789;gd960996673_0_2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0" name="Google Shape;790;gd960996673_0_2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081545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8"/>
        <p:cNvGrpSpPr/>
        <p:nvPr/>
      </p:nvGrpSpPr>
      <p:grpSpPr>
        <a:xfrm>
          <a:off x="0" y="0"/>
          <a:ext cx="0" cy="0"/>
          <a:chOff x="0" y="0"/>
          <a:chExt cx="0" cy="0"/>
        </a:xfrm>
      </p:grpSpPr>
      <p:sp>
        <p:nvSpPr>
          <p:cNvPr id="789" name="Google Shape;789;gd960996673_0_2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0" name="Google Shape;790;gd960996673_0_2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310657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8"/>
        <p:cNvGrpSpPr/>
        <p:nvPr/>
      </p:nvGrpSpPr>
      <p:grpSpPr>
        <a:xfrm>
          <a:off x="0" y="0"/>
          <a:ext cx="0" cy="0"/>
          <a:chOff x="0" y="0"/>
          <a:chExt cx="0" cy="0"/>
        </a:xfrm>
      </p:grpSpPr>
      <p:sp>
        <p:nvSpPr>
          <p:cNvPr id="789" name="Google Shape;789;gd960996673_0_2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0" name="Google Shape;790;gd960996673_0_2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dirty="0">
                <a:solidFill>
                  <a:srgbClr val="374151"/>
                </a:solidFill>
                <a:effectLst/>
                <a:latin typeface="system-ui"/>
                <a:ea typeface="Calibri" panose="020F0502020204030204" pitchFamily="34" charset="0"/>
                <a:cs typeface="Times New Roman" panose="02020603050405020304" pitchFamily="18" charset="0"/>
              </a:rPr>
              <a:t>Given that both your variables—ownership type and patient star rating—are categorical, and you are looking to test the independence between these two variables, a Chi-Square Test of Independence would be an appropriate choice. This test will help you determine if there is a significant association between the two categorical variables.</a:t>
            </a:r>
            <a:endParaRPr lang="en-US" altLang="en-US" sz="1100" dirty="0">
              <a:solidFill>
                <a:schemeClr val="tx1"/>
              </a:solidFill>
              <a:latin typeface="+mn-lt"/>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altLang="en-US" sz="1100" dirty="0">
              <a:solidFill>
                <a:schemeClr val="tx1"/>
              </a:solidFill>
              <a:latin typeface="+mn-lt"/>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ltLang="en-US" sz="1100" dirty="0">
                <a:solidFill>
                  <a:schemeClr val="tx1"/>
                </a:solidFill>
                <a:latin typeface="+mn-lt"/>
                <a:ea typeface="Calibri" panose="020F0502020204030204" pitchFamily="34" charset="0"/>
                <a:cs typeface="Times New Roman" panose="02020603050405020304" pitchFamily="18" charset="0"/>
              </a:rPr>
              <a:t>Given the p-value is far less than 0.05, you would reject the null hypothesis (H0) that states the type of hospital ownership does not affect patient star ratings. The test result suggests that there is a statistically significant association between the type of ownership of a hospital and the patient star ratings. So to conclude  Type of ownership of hospital affects on patients' star rating</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9338036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8"/>
        <p:cNvGrpSpPr/>
        <p:nvPr/>
      </p:nvGrpSpPr>
      <p:grpSpPr>
        <a:xfrm>
          <a:off x="0" y="0"/>
          <a:ext cx="0" cy="0"/>
          <a:chOff x="0" y="0"/>
          <a:chExt cx="0" cy="0"/>
        </a:xfrm>
      </p:grpSpPr>
      <p:sp>
        <p:nvSpPr>
          <p:cNvPr id="789" name="Google Shape;789;gd960996673_0_2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0" name="Google Shape;790;gd960996673_0_2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508344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8"/>
        <p:cNvGrpSpPr/>
        <p:nvPr/>
      </p:nvGrpSpPr>
      <p:grpSpPr>
        <a:xfrm>
          <a:off x="0" y="0"/>
          <a:ext cx="0" cy="0"/>
          <a:chOff x="0" y="0"/>
          <a:chExt cx="0" cy="0"/>
        </a:xfrm>
      </p:grpSpPr>
      <p:sp>
        <p:nvSpPr>
          <p:cNvPr id="789" name="Google Shape;789;gd960996673_0_2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0" name="Google Shape;790;gd960996673_0_2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5925092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8"/>
        <p:cNvGrpSpPr/>
        <p:nvPr/>
      </p:nvGrpSpPr>
      <p:grpSpPr>
        <a:xfrm>
          <a:off x="0" y="0"/>
          <a:ext cx="0" cy="0"/>
          <a:chOff x="0" y="0"/>
          <a:chExt cx="0" cy="0"/>
        </a:xfrm>
      </p:grpSpPr>
      <p:sp>
        <p:nvSpPr>
          <p:cNvPr id="789" name="Google Shape;789;gd960996673_0_2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0" name="Google Shape;790;gd960996673_0_2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8695748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7"/>
        <p:cNvGrpSpPr/>
        <p:nvPr/>
      </p:nvGrpSpPr>
      <p:grpSpPr>
        <a:xfrm>
          <a:off x="0" y="0"/>
          <a:ext cx="0" cy="0"/>
          <a:chOff x="0" y="0"/>
          <a:chExt cx="0" cy="0"/>
        </a:xfrm>
      </p:grpSpPr>
      <p:sp>
        <p:nvSpPr>
          <p:cNvPr id="948" name="Google Shape;948;g108e19db59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9" name="Google Shape;949;g108e19db59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t>Trying to get the attention of the audience </a:t>
            </a:r>
            <a:endParaRPr dirty="0"/>
          </a:p>
        </p:txBody>
      </p:sp>
    </p:spTree>
    <p:extLst>
      <p:ext uri="{BB962C8B-B14F-4D97-AF65-F5344CB8AC3E}">
        <p14:creationId xmlns:p14="http://schemas.microsoft.com/office/powerpoint/2010/main" val="37695903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8"/>
        <p:cNvGrpSpPr/>
        <p:nvPr/>
      </p:nvGrpSpPr>
      <p:grpSpPr>
        <a:xfrm>
          <a:off x="0" y="0"/>
          <a:ext cx="0" cy="0"/>
          <a:chOff x="0" y="0"/>
          <a:chExt cx="0" cy="0"/>
        </a:xfrm>
      </p:grpSpPr>
      <p:sp>
        <p:nvSpPr>
          <p:cNvPr id="789" name="Google Shape;789;gd960996673_0_2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0" name="Google Shape;790;gd960996673_0_2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8"/>
        <p:cNvGrpSpPr/>
        <p:nvPr/>
      </p:nvGrpSpPr>
      <p:grpSpPr>
        <a:xfrm>
          <a:off x="0" y="0"/>
          <a:ext cx="0" cy="0"/>
          <a:chOff x="0" y="0"/>
          <a:chExt cx="0" cy="0"/>
        </a:xfrm>
      </p:grpSpPr>
      <p:sp>
        <p:nvSpPr>
          <p:cNvPr id="789" name="Google Shape;789;gd960996673_0_2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0" name="Google Shape;790;gd960996673_0_2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b="0" i="0" dirty="0">
                <a:solidFill>
                  <a:srgbClr val="3C4043"/>
                </a:solidFill>
                <a:effectLst/>
                <a:latin typeface="Inter"/>
              </a:rPr>
              <a:t>In the U.S., every hospital that receives payments from Medicare and Medicaid is mandated to provide quality data to The </a:t>
            </a:r>
            <a:r>
              <a:rPr lang="en-IN" b="0" i="0" dirty="0" err="1">
                <a:solidFill>
                  <a:srgbClr val="3C4043"/>
                </a:solidFill>
                <a:effectLst/>
                <a:latin typeface="Inter"/>
              </a:rPr>
              <a:t>Centers</a:t>
            </a:r>
            <a:r>
              <a:rPr lang="en-IN" b="0" i="0" dirty="0">
                <a:solidFill>
                  <a:srgbClr val="3C4043"/>
                </a:solidFill>
                <a:effectLst/>
                <a:latin typeface="Inter"/>
              </a:rPr>
              <a:t> for Medicare and Medicaid Services (CMS) annually. This data helps gauge patient satisfaction levels across the country. While overall hospital scores can be influenced by the quality of customer services, there may also be variations in satisfaction based on the type of hospital or its location.</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100" i="0" dirty="0">
                <a:solidFill>
                  <a:srgbClr val="3C4043"/>
                </a:solidFill>
                <a:effectLst/>
                <a:latin typeface="+mn-lt"/>
              </a:rPr>
              <a:t>HCAHPS: The HCAHPS (Hospital Consumer Assessment of Healthcare Providers and Systems) survey is the first national, standardized, publicly reported survey of patient’s perspectives of hospital care</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dirty="0">
              <a:latin typeface="+mn-lt"/>
            </a:endParaRPr>
          </a:p>
          <a:p>
            <a:pPr marL="0" indent="0">
              <a:buFont typeface="Arial" panose="020B0604020202020204" pitchFamily="34" charset="0"/>
              <a:buNone/>
            </a:pPr>
            <a:r>
              <a:rPr lang="en-IN" b="0" i="0" dirty="0">
                <a:solidFill>
                  <a:srgbClr val="262626"/>
                </a:solidFill>
                <a:effectLst/>
                <a:latin typeface="public_sans"/>
              </a:rPr>
              <a:t>Three broad goals have shaped HCAHPS. First, the survey is </a:t>
            </a:r>
          </a:p>
          <a:p>
            <a:pPr marL="285750" indent="-285750">
              <a:buFont typeface="Arial" panose="020B0604020202020204" pitchFamily="34" charset="0"/>
              <a:buChar char="•"/>
            </a:pPr>
            <a:r>
              <a:rPr lang="en-IN" dirty="0">
                <a:solidFill>
                  <a:srgbClr val="262626"/>
                </a:solidFill>
                <a:latin typeface="public_sans"/>
              </a:rPr>
              <a:t>D</a:t>
            </a:r>
            <a:r>
              <a:rPr lang="en-IN" b="0" i="0" dirty="0">
                <a:solidFill>
                  <a:srgbClr val="262626"/>
                </a:solidFill>
                <a:effectLst/>
                <a:latin typeface="public_sans"/>
              </a:rPr>
              <a:t>esigned to produce data about patients' perspectives of care that allow objective and meaningful comparisons of hospitals on topics that are important to consumers. </a:t>
            </a:r>
          </a:p>
          <a:p>
            <a:pPr marL="285750" indent="-285750">
              <a:buFont typeface="Arial" panose="020B0604020202020204" pitchFamily="34" charset="0"/>
              <a:buChar char="•"/>
            </a:pPr>
            <a:r>
              <a:rPr lang="en-IN" b="0" i="0" dirty="0">
                <a:solidFill>
                  <a:srgbClr val="262626"/>
                </a:solidFill>
                <a:effectLst/>
                <a:latin typeface="public_sans"/>
              </a:rPr>
              <a:t>Public reporting of the survey results creates new incentives for hospitals to improve quality of care. </a:t>
            </a:r>
          </a:p>
          <a:p>
            <a:pPr marL="285750" indent="-285750">
              <a:buFont typeface="Arial" panose="020B0604020202020204" pitchFamily="34" charset="0"/>
              <a:buChar char="•"/>
            </a:pPr>
            <a:r>
              <a:rPr lang="en-IN" dirty="0">
                <a:solidFill>
                  <a:srgbClr val="262626"/>
                </a:solidFill>
                <a:latin typeface="public_sans"/>
              </a:rPr>
              <a:t>P</a:t>
            </a:r>
            <a:r>
              <a:rPr lang="en-IN" b="0" i="0" dirty="0">
                <a:solidFill>
                  <a:srgbClr val="262626"/>
                </a:solidFill>
                <a:effectLst/>
                <a:latin typeface="public_sans"/>
              </a:rPr>
              <a:t>ublic reporting serves to enhance accountability in health care by increasing transparency of the quality of hospital care provided in return for the public investment. </a:t>
            </a:r>
            <a:endParaRPr lang="en-US" dirty="0"/>
          </a:p>
        </p:txBody>
      </p:sp>
    </p:spTree>
    <p:extLst>
      <p:ext uri="{BB962C8B-B14F-4D97-AF65-F5344CB8AC3E}">
        <p14:creationId xmlns:p14="http://schemas.microsoft.com/office/powerpoint/2010/main" val="24887796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8"/>
        <p:cNvGrpSpPr/>
        <p:nvPr/>
      </p:nvGrpSpPr>
      <p:grpSpPr>
        <a:xfrm>
          <a:off x="0" y="0"/>
          <a:ext cx="0" cy="0"/>
          <a:chOff x="0" y="0"/>
          <a:chExt cx="0" cy="0"/>
        </a:xfrm>
      </p:grpSpPr>
      <p:sp>
        <p:nvSpPr>
          <p:cNvPr id="789" name="Google Shape;789;gd960996673_0_2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0" name="Google Shape;790;gd960996673_0_2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820940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8"/>
        <p:cNvGrpSpPr/>
        <p:nvPr/>
      </p:nvGrpSpPr>
      <p:grpSpPr>
        <a:xfrm>
          <a:off x="0" y="0"/>
          <a:ext cx="0" cy="0"/>
          <a:chOff x="0" y="0"/>
          <a:chExt cx="0" cy="0"/>
        </a:xfrm>
      </p:grpSpPr>
      <p:sp>
        <p:nvSpPr>
          <p:cNvPr id="789" name="Google Shape;789;gd960996673_0_2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0" name="Google Shape;790;gd960996673_0_2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239687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8"/>
        <p:cNvGrpSpPr/>
        <p:nvPr/>
      </p:nvGrpSpPr>
      <p:grpSpPr>
        <a:xfrm>
          <a:off x="0" y="0"/>
          <a:ext cx="0" cy="0"/>
          <a:chOff x="0" y="0"/>
          <a:chExt cx="0" cy="0"/>
        </a:xfrm>
      </p:grpSpPr>
      <p:sp>
        <p:nvSpPr>
          <p:cNvPr id="789" name="Google Shape;789;gd960996673_0_2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0" name="Google Shape;790;gd960996673_0_2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380023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8"/>
        <p:cNvGrpSpPr/>
        <p:nvPr/>
      </p:nvGrpSpPr>
      <p:grpSpPr>
        <a:xfrm>
          <a:off x="0" y="0"/>
          <a:ext cx="0" cy="0"/>
          <a:chOff x="0" y="0"/>
          <a:chExt cx="0" cy="0"/>
        </a:xfrm>
      </p:grpSpPr>
      <p:sp>
        <p:nvSpPr>
          <p:cNvPr id="789" name="Google Shape;789;gd960996673_0_2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0" name="Google Shape;790;gd960996673_0_2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1579702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8"/>
        <p:cNvGrpSpPr/>
        <p:nvPr/>
      </p:nvGrpSpPr>
      <p:grpSpPr>
        <a:xfrm>
          <a:off x="0" y="0"/>
          <a:ext cx="0" cy="0"/>
          <a:chOff x="0" y="0"/>
          <a:chExt cx="0" cy="0"/>
        </a:xfrm>
      </p:grpSpPr>
      <p:sp>
        <p:nvSpPr>
          <p:cNvPr id="789" name="Google Shape;789;gd960996673_0_2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0" name="Google Shape;790;gd960996673_0_2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t>The distribution of hospitals across different regions of the United States can be influenced by various factors, and it's important to note that the distribution of hospitals is complex and influenced by a combination of historical, economic, demographic, and geographic factors. Here are some potential reasons why there might be more hospitals in the eastern part of the USA</a:t>
            </a:r>
            <a:endParaRPr dirty="0"/>
          </a:p>
        </p:txBody>
      </p:sp>
    </p:spTree>
    <p:extLst>
      <p:ext uri="{BB962C8B-B14F-4D97-AF65-F5344CB8AC3E}">
        <p14:creationId xmlns:p14="http://schemas.microsoft.com/office/powerpoint/2010/main" val="10099456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714300" y="951300"/>
            <a:ext cx="4328700" cy="2397600"/>
          </a:xfrm>
          <a:prstGeom prst="rect">
            <a:avLst/>
          </a:prstGeom>
        </p:spPr>
        <p:txBody>
          <a:bodyPr spcFirstLastPara="1" wrap="square" lIns="91425" tIns="91425" rIns="91425" bIns="91425" anchor="b" anchorCtr="0">
            <a:noAutofit/>
          </a:bodyPr>
          <a:lstStyle>
            <a:lvl1pPr lvl="0">
              <a:spcBef>
                <a:spcPts val="0"/>
              </a:spcBef>
              <a:spcAft>
                <a:spcPts val="0"/>
              </a:spcAft>
              <a:buSzPts val="5200"/>
              <a:buNone/>
              <a:defRPr sz="49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714300" y="3623525"/>
            <a:ext cx="2680800" cy="7266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3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2"/>
        <p:cNvGrpSpPr/>
        <p:nvPr/>
      </p:nvGrpSpPr>
      <p:grpSpPr>
        <a:xfrm>
          <a:off x="0" y="0"/>
          <a:ext cx="0" cy="0"/>
          <a:chOff x="0" y="0"/>
          <a:chExt cx="0" cy="0"/>
        </a:xfrm>
      </p:grpSpPr>
      <p:sp>
        <p:nvSpPr>
          <p:cNvPr id="13" name="Google Shape;13;p3"/>
          <p:cNvSpPr txBox="1">
            <a:spLocks noGrp="1"/>
          </p:cNvSpPr>
          <p:nvPr>
            <p:ph type="title"/>
          </p:nvPr>
        </p:nvSpPr>
        <p:spPr>
          <a:xfrm>
            <a:off x="714300" y="2354175"/>
            <a:ext cx="3048000" cy="8418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4" name="Google Shape;14;p3"/>
          <p:cNvSpPr txBox="1">
            <a:spLocks noGrp="1"/>
          </p:cNvSpPr>
          <p:nvPr>
            <p:ph type="subTitle" idx="1"/>
          </p:nvPr>
        </p:nvSpPr>
        <p:spPr>
          <a:xfrm>
            <a:off x="714300" y="3453150"/>
            <a:ext cx="2521800" cy="585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300"/>
              <a:buNone/>
              <a:defRPr/>
            </a:lvl2pPr>
            <a:lvl3pPr lvl="2" algn="ctr" rtl="0">
              <a:lnSpc>
                <a:spcPct val="100000"/>
              </a:lnSpc>
              <a:spcBef>
                <a:spcPts val="0"/>
              </a:spcBef>
              <a:spcAft>
                <a:spcPts val="0"/>
              </a:spcAft>
              <a:buSzPts val="1300"/>
              <a:buNone/>
              <a:defRPr/>
            </a:lvl3pPr>
            <a:lvl4pPr lvl="3" algn="ctr" rtl="0">
              <a:lnSpc>
                <a:spcPct val="100000"/>
              </a:lnSpc>
              <a:spcBef>
                <a:spcPts val="0"/>
              </a:spcBef>
              <a:spcAft>
                <a:spcPts val="0"/>
              </a:spcAft>
              <a:buSzPts val="1300"/>
              <a:buNone/>
              <a:defRPr/>
            </a:lvl4pPr>
            <a:lvl5pPr lvl="4" algn="ctr" rtl="0">
              <a:lnSpc>
                <a:spcPct val="100000"/>
              </a:lnSpc>
              <a:spcBef>
                <a:spcPts val="0"/>
              </a:spcBef>
              <a:spcAft>
                <a:spcPts val="0"/>
              </a:spcAft>
              <a:buSzPts val="1300"/>
              <a:buNone/>
              <a:defRPr/>
            </a:lvl5pPr>
            <a:lvl6pPr lvl="5" algn="ctr" rtl="0">
              <a:lnSpc>
                <a:spcPct val="100000"/>
              </a:lnSpc>
              <a:spcBef>
                <a:spcPts val="0"/>
              </a:spcBef>
              <a:spcAft>
                <a:spcPts val="0"/>
              </a:spcAft>
              <a:buSzPts val="1300"/>
              <a:buNone/>
              <a:defRPr/>
            </a:lvl6pPr>
            <a:lvl7pPr lvl="6" algn="ctr" rtl="0">
              <a:lnSpc>
                <a:spcPct val="100000"/>
              </a:lnSpc>
              <a:spcBef>
                <a:spcPts val="0"/>
              </a:spcBef>
              <a:spcAft>
                <a:spcPts val="0"/>
              </a:spcAft>
              <a:buSzPts val="1300"/>
              <a:buNone/>
              <a:defRPr/>
            </a:lvl7pPr>
            <a:lvl8pPr lvl="7" algn="ctr" rtl="0">
              <a:lnSpc>
                <a:spcPct val="100000"/>
              </a:lnSpc>
              <a:spcBef>
                <a:spcPts val="0"/>
              </a:spcBef>
              <a:spcAft>
                <a:spcPts val="0"/>
              </a:spcAft>
              <a:buSzPts val="1300"/>
              <a:buNone/>
              <a:defRPr/>
            </a:lvl8pPr>
            <a:lvl9pPr lvl="8" algn="ctr" rtl="0">
              <a:lnSpc>
                <a:spcPct val="100000"/>
              </a:lnSpc>
              <a:spcBef>
                <a:spcPts val="0"/>
              </a:spcBef>
              <a:spcAft>
                <a:spcPts val="0"/>
              </a:spcAft>
              <a:buSzPts val="1300"/>
              <a:buNone/>
              <a:defRPr/>
            </a:lvl9pPr>
          </a:lstStyle>
          <a:p>
            <a:endParaRPr/>
          </a:p>
        </p:txBody>
      </p:sp>
      <p:sp>
        <p:nvSpPr>
          <p:cNvPr id="15" name="Google Shape;15;p3"/>
          <p:cNvSpPr txBox="1">
            <a:spLocks noGrp="1"/>
          </p:cNvSpPr>
          <p:nvPr>
            <p:ph type="title" idx="2" hasCustomPrompt="1"/>
          </p:nvPr>
        </p:nvSpPr>
        <p:spPr>
          <a:xfrm>
            <a:off x="714300" y="1010100"/>
            <a:ext cx="3048000" cy="1398300"/>
          </a:xfrm>
          <a:prstGeom prst="rect">
            <a:avLst/>
          </a:prstGeom>
        </p:spPr>
        <p:txBody>
          <a:bodyPr spcFirstLastPara="1" wrap="square" lIns="91425" tIns="91425" rIns="91425" bIns="91425" anchor="b" anchorCtr="0">
            <a:noAutofit/>
          </a:bodyPr>
          <a:lstStyle>
            <a:lvl1pPr lvl="0" rtl="0">
              <a:spcBef>
                <a:spcPts val="0"/>
              </a:spcBef>
              <a:spcAft>
                <a:spcPts val="0"/>
              </a:spcAft>
              <a:buSzPts val="10000"/>
              <a:buNone/>
              <a:defRPr sz="7800"/>
            </a:lvl1pPr>
            <a:lvl2pPr lvl="1" algn="ctr" rtl="0">
              <a:spcBef>
                <a:spcPts val="0"/>
              </a:spcBef>
              <a:spcAft>
                <a:spcPts val="0"/>
              </a:spcAft>
              <a:buSzPts val="10000"/>
              <a:buNone/>
              <a:defRPr sz="10000"/>
            </a:lvl2pPr>
            <a:lvl3pPr lvl="2" algn="ctr" rtl="0">
              <a:spcBef>
                <a:spcPts val="0"/>
              </a:spcBef>
              <a:spcAft>
                <a:spcPts val="0"/>
              </a:spcAft>
              <a:buSzPts val="10000"/>
              <a:buNone/>
              <a:defRPr sz="10000"/>
            </a:lvl3pPr>
            <a:lvl4pPr lvl="3" algn="ctr" rtl="0">
              <a:spcBef>
                <a:spcPts val="0"/>
              </a:spcBef>
              <a:spcAft>
                <a:spcPts val="0"/>
              </a:spcAft>
              <a:buSzPts val="10000"/>
              <a:buNone/>
              <a:defRPr sz="10000"/>
            </a:lvl4pPr>
            <a:lvl5pPr lvl="4" algn="ctr" rtl="0">
              <a:spcBef>
                <a:spcPts val="0"/>
              </a:spcBef>
              <a:spcAft>
                <a:spcPts val="0"/>
              </a:spcAft>
              <a:buSzPts val="10000"/>
              <a:buNone/>
              <a:defRPr sz="10000"/>
            </a:lvl5pPr>
            <a:lvl6pPr lvl="5" algn="ctr" rtl="0">
              <a:spcBef>
                <a:spcPts val="0"/>
              </a:spcBef>
              <a:spcAft>
                <a:spcPts val="0"/>
              </a:spcAft>
              <a:buSzPts val="10000"/>
              <a:buNone/>
              <a:defRPr sz="10000"/>
            </a:lvl6pPr>
            <a:lvl7pPr lvl="6" algn="ctr" rtl="0">
              <a:spcBef>
                <a:spcPts val="0"/>
              </a:spcBef>
              <a:spcAft>
                <a:spcPts val="0"/>
              </a:spcAft>
              <a:buSzPts val="10000"/>
              <a:buNone/>
              <a:defRPr sz="10000"/>
            </a:lvl7pPr>
            <a:lvl8pPr lvl="7" algn="ctr" rtl="0">
              <a:spcBef>
                <a:spcPts val="0"/>
              </a:spcBef>
              <a:spcAft>
                <a:spcPts val="0"/>
              </a:spcAft>
              <a:buSzPts val="10000"/>
              <a:buNone/>
              <a:defRPr sz="10000"/>
            </a:lvl8pPr>
            <a:lvl9pPr lvl="8" algn="ctr" rtl="0">
              <a:spcBef>
                <a:spcPts val="0"/>
              </a:spcBef>
              <a:spcAft>
                <a:spcPts val="0"/>
              </a:spcAft>
              <a:buSzPts val="10000"/>
              <a:buNone/>
              <a:defRPr sz="10000"/>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3"/>
        <p:cNvGrpSpPr/>
        <p:nvPr/>
      </p:nvGrpSpPr>
      <p:grpSpPr>
        <a:xfrm>
          <a:off x="0" y="0"/>
          <a:ext cx="0" cy="0"/>
          <a:chOff x="0" y="0"/>
          <a:chExt cx="0" cy="0"/>
        </a:xfrm>
      </p:grpSpPr>
      <p:sp>
        <p:nvSpPr>
          <p:cNvPr id="74" name="Google Shape;74;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2">
  <p:cSld name="CUSTOM_30">
    <p:spTree>
      <p:nvGrpSpPr>
        <p:cNvPr id="1" name="Shape 508"/>
        <p:cNvGrpSpPr/>
        <p:nvPr/>
      </p:nvGrpSpPr>
      <p:grpSpPr>
        <a:xfrm>
          <a:off x="0" y="0"/>
          <a:ext cx="0" cy="0"/>
          <a:chOff x="0" y="0"/>
          <a:chExt cx="0" cy="0"/>
        </a:xfrm>
      </p:grpSpPr>
      <p:sp>
        <p:nvSpPr>
          <p:cNvPr id="509" name="Google Shape;509;p48"/>
          <p:cNvSpPr txBox="1">
            <a:spLocks noGrp="1"/>
          </p:cNvSpPr>
          <p:nvPr>
            <p:ph type="ctrTitle"/>
          </p:nvPr>
        </p:nvSpPr>
        <p:spPr>
          <a:xfrm>
            <a:off x="2712200" y="1485885"/>
            <a:ext cx="3946200" cy="1996800"/>
          </a:xfrm>
          <a:prstGeom prst="rect">
            <a:avLst/>
          </a:prstGeom>
        </p:spPr>
        <p:txBody>
          <a:bodyPr spcFirstLastPara="1" wrap="square" lIns="91425" tIns="91425" rIns="91425" bIns="91425" anchor="b" anchorCtr="0">
            <a:noAutofit/>
          </a:bodyPr>
          <a:lstStyle>
            <a:lvl1pPr lvl="0" rtl="0">
              <a:spcBef>
                <a:spcPts val="0"/>
              </a:spcBef>
              <a:spcAft>
                <a:spcPts val="0"/>
              </a:spcAft>
              <a:buSzPts val="5200"/>
              <a:buNone/>
              <a:defRPr sz="60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ackground">
  <p:cSld name="CUSTOM_6">
    <p:spTree>
      <p:nvGrpSpPr>
        <p:cNvPr id="1" name="Shape 542"/>
        <p:cNvGrpSpPr/>
        <p:nvPr/>
      </p:nvGrpSpPr>
      <p:grpSpPr>
        <a:xfrm>
          <a:off x="0" y="0"/>
          <a:ext cx="0" cy="0"/>
          <a:chOff x="0" y="0"/>
          <a:chExt cx="0" cy="0"/>
        </a:xfrm>
      </p:grpSpPr>
      <p:grpSp>
        <p:nvGrpSpPr>
          <p:cNvPr id="543" name="Google Shape;543;p51"/>
          <p:cNvGrpSpPr/>
          <p:nvPr/>
        </p:nvGrpSpPr>
        <p:grpSpPr>
          <a:xfrm>
            <a:off x="-25" y="0"/>
            <a:ext cx="9144020" cy="342900"/>
            <a:chOff x="-25" y="0"/>
            <a:chExt cx="9144020" cy="342900"/>
          </a:xfrm>
        </p:grpSpPr>
        <p:sp>
          <p:nvSpPr>
            <p:cNvPr id="544" name="Google Shape;544;p51"/>
            <p:cNvSpPr/>
            <p:nvPr/>
          </p:nvSpPr>
          <p:spPr>
            <a:xfrm>
              <a:off x="-25" y="0"/>
              <a:ext cx="9144020" cy="342900"/>
            </a:xfrm>
            <a:custGeom>
              <a:avLst/>
              <a:gdLst/>
              <a:ahLst/>
              <a:cxnLst/>
              <a:rect l="l" t="t" r="r" b="b"/>
              <a:pathLst>
                <a:path w="43778" h="1407" extrusionOk="0">
                  <a:moveTo>
                    <a:pt x="0" y="0"/>
                  </a:moveTo>
                  <a:lnTo>
                    <a:pt x="0" y="1406"/>
                  </a:lnTo>
                  <a:lnTo>
                    <a:pt x="43777" y="1406"/>
                  </a:lnTo>
                  <a:lnTo>
                    <a:pt x="4377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5" name="Google Shape;545;p51"/>
            <p:cNvGrpSpPr/>
            <p:nvPr/>
          </p:nvGrpSpPr>
          <p:grpSpPr>
            <a:xfrm>
              <a:off x="215975" y="111150"/>
              <a:ext cx="642950" cy="120600"/>
              <a:chOff x="215975" y="152625"/>
              <a:chExt cx="642950" cy="120600"/>
            </a:xfrm>
          </p:grpSpPr>
          <p:sp>
            <p:nvSpPr>
              <p:cNvPr id="546" name="Google Shape;546;p51"/>
              <p:cNvSpPr/>
              <p:nvPr/>
            </p:nvSpPr>
            <p:spPr>
              <a:xfrm>
                <a:off x="215975" y="152625"/>
                <a:ext cx="120600" cy="120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51"/>
              <p:cNvSpPr/>
              <p:nvPr/>
            </p:nvSpPr>
            <p:spPr>
              <a:xfrm>
                <a:off x="477150" y="152625"/>
                <a:ext cx="120600" cy="120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51"/>
              <p:cNvSpPr/>
              <p:nvPr/>
            </p:nvSpPr>
            <p:spPr>
              <a:xfrm>
                <a:off x="738325" y="152625"/>
                <a:ext cx="120600" cy="120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ackground 1">
  <p:cSld name="CUSTOM_6_1">
    <p:spTree>
      <p:nvGrpSpPr>
        <p:cNvPr id="1" name="Shape 549"/>
        <p:cNvGrpSpPr/>
        <p:nvPr/>
      </p:nvGrpSpPr>
      <p:grpSpPr>
        <a:xfrm>
          <a:off x="0" y="0"/>
          <a:ext cx="0" cy="0"/>
          <a:chOff x="0" y="0"/>
          <a:chExt cx="0" cy="0"/>
        </a:xfrm>
      </p:grpSpPr>
      <p:grpSp>
        <p:nvGrpSpPr>
          <p:cNvPr id="550" name="Google Shape;550;p52"/>
          <p:cNvGrpSpPr/>
          <p:nvPr/>
        </p:nvGrpSpPr>
        <p:grpSpPr>
          <a:xfrm>
            <a:off x="-25" y="0"/>
            <a:ext cx="9144020" cy="342900"/>
            <a:chOff x="-25" y="0"/>
            <a:chExt cx="9144020" cy="342900"/>
          </a:xfrm>
        </p:grpSpPr>
        <p:sp>
          <p:nvSpPr>
            <p:cNvPr id="551" name="Google Shape;551;p52"/>
            <p:cNvSpPr/>
            <p:nvPr/>
          </p:nvSpPr>
          <p:spPr>
            <a:xfrm>
              <a:off x="-25" y="0"/>
              <a:ext cx="9144020" cy="342900"/>
            </a:xfrm>
            <a:custGeom>
              <a:avLst/>
              <a:gdLst/>
              <a:ahLst/>
              <a:cxnLst/>
              <a:rect l="l" t="t" r="r" b="b"/>
              <a:pathLst>
                <a:path w="43778" h="1407" extrusionOk="0">
                  <a:moveTo>
                    <a:pt x="0" y="0"/>
                  </a:moveTo>
                  <a:lnTo>
                    <a:pt x="0" y="1406"/>
                  </a:lnTo>
                  <a:lnTo>
                    <a:pt x="43777" y="1406"/>
                  </a:lnTo>
                  <a:lnTo>
                    <a:pt x="437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2" name="Google Shape;552;p52"/>
            <p:cNvGrpSpPr/>
            <p:nvPr/>
          </p:nvGrpSpPr>
          <p:grpSpPr>
            <a:xfrm>
              <a:off x="215975" y="111150"/>
              <a:ext cx="642950" cy="120600"/>
              <a:chOff x="215975" y="152625"/>
              <a:chExt cx="642950" cy="120600"/>
            </a:xfrm>
          </p:grpSpPr>
          <p:sp>
            <p:nvSpPr>
              <p:cNvPr id="553" name="Google Shape;553;p52"/>
              <p:cNvSpPr/>
              <p:nvPr/>
            </p:nvSpPr>
            <p:spPr>
              <a:xfrm>
                <a:off x="215975" y="152625"/>
                <a:ext cx="120600" cy="1206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52"/>
              <p:cNvSpPr/>
              <p:nvPr/>
            </p:nvSpPr>
            <p:spPr>
              <a:xfrm>
                <a:off x="477150" y="152625"/>
                <a:ext cx="120600" cy="1206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52"/>
              <p:cNvSpPr/>
              <p:nvPr/>
            </p:nvSpPr>
            <p:spPr>
              <a:xfrm>
                <a:off x="738325" y="152625"/>
                <a:ext cx="120600" cy="120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56" name="Google Shape;556;p52"/>
          <p:cNvGrpSpPr/>
          <p:nvPr/>
        </p:nvGrpSpPr>
        <p:grpSpPr>
          <a:xfrm>
            <a:off x="66650" y="204750"/>
            <a:ext cx="9077378" cy="4938900"/>
            <a:chOff x="104750" y="204750"/>
            <a:chExt cx="9077378" cy="4938900"/>
          </a:xfrm>
        </p:grpSpPr>
        <p:grpSp>
          <p:nvGrpSpPr>
            <p:cNvPr id="557" name="Google Shape;557;p52"/>
            <p:cNvGrpSpPr/>
            <p:nvPr/>
          </p:nvGrpSpPr>
          <p:grpSpPr>
            <a:xfrm>
              <a:off x="104750" y="206700"/>
              <a:ext cx="9077378" cy="342900"/>
              <a:chOff x="-25" y="0"/>
              <a:chExt cx="9182983" cy="342900"/>
            </a:xfrm>
          </p:grpSpPr>
          <p:sp>
            <p:nvSpPr>
              <p:cNvPr id="558" name="Google Shape;558;p52"/>
              <p:cNvSpPr/>
              <p:nvPr/>
            </p:nvSpPr>
            <p:spPr>
              <a:xfrm>
                <a:off x="-25" y="0"/>
                <a:ext cx="9182983" cy="342900"/>
              </a:xfrm>
              <a:custGeom>
                <a:avLst/>
                <a:gdLst/>
                <a:ahLst/>
                <a:cxnLst/>
                <a:rect l="l" t="t" r="r" b="b"/>
                <a:pathLst>
                  <a:path w="43778" h="1407" extrusionOk="0">
                    <a:moveTo>
                      <a:pt x="0" y="0"/>
                    </a:moveTo>
                    <a:lnTo>
                      <a:pt x="0" y="1406"/>
                    </a:lnTo>
                    <a:lnTo>
                      <a:pt x="43777" y="1406"/>
                    </a:lnTo>
                    <a:lnTo>
                      <a:pt x="4377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9" name="Google Shape;559;p52"/>
              <p:cNvGrpSpPr/>
              <p:nvPr/>
            </p:nvGrpSpPr>
            <p:grpSpPr>
              <a:xfrm>
                <a:off x="215975" y="111150"/>
                <a:ext cx="642950" cy="120600"/>
                <a:chOff x="215975" y="152625"/>
                <a:chExt cx="642950" cy="120600"/>
              </a:xfrm>
            </p:grpSpPr>
            <p:sp>
              <p:nvSpPr>
                <p:cNvPr id="560" name="Google Shape;560;p52"/>
                <p:cNvSpPr/>
                <p:nvPr/>
              </p:nvSpPr>
              <p:spPr>
                <a:xfrm>
                  <a:off x="215975"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52"/>
                <p:cNvSpPr/>
                <p:nvPr/>
              </p:nvSpPr>
              <p:spPr>
                <a:xfrm>
                  <a:off x="477150"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52"/>
                <p:cNvSpPr/>
                <p:nvPr/>
              </p:nvSpPr>
              <p:spPr>
                <a:xfrm>
                  <a:off x="738325"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563" name="Google Shape;563;p52"/>
            <p:cNvCxnSpPr/>
            <p:nvPr/>
          </p:nvCxnSpPr>
          <p:spPr>
            <a:xfrm>
              <a:off x="104775" y="204750"/>
              <a:ext cx="0" cy="4938900"/>
            </a:xfrm>
            <a:prstGeom prst="straightConnector1">
              <a:avLst/>
            </a:prstGeom>
            <a:noFill/>
            <a:ln w="9525" cap="flat" cmpd="sng">
              <a:solidFill>
                <a:schemeClr val="accent1"/>
              </a:solidFill>
              <a:prstDash val="solid"/>
              <a:round/>
              <a:headEnd type="none" w="med" len="med"/>
              <a:tailEnd type="none" w="med" len="med"/>
            </a:ln>
          </p:spPr>
        </p:cxnSp>
      </p:grpSp>
      <p:grpSp>
        <p:nvGrpSpPr>
          <p:cNvPr id="564" name="Google Shape;564;p52"/>
          <p:cNvGrpSpPr/>
          <p:nvPr/>
        </p:nvGrpSpPr>
        <p:grpSpPr>
          <a:xfrm>
            <a:off x="157050" y="405675"/>
            <a:ext cx="8986935" cy="4747800"/>
            <a:chOff x="104746" y="204750"/>
            <a:chExt cx="8986935" cy="4747800"/>
          </a:xfrm>
        </p:grpSpPr>
        <p:grpSp>
          <p:nvGrpSpPr>
            <p:cNvPr id="565" name="Google Shape;565;p52"/>
            <p:cNvGrpSpPr/>
            <p:nvPr/>
          </p:nvGrpSpPr>
          <p:grpSpPr>
            <a:xfrm>
              <a:off x="104746" y="206700"/>
              <a:ext cx="8986935" cy="342900"/>
              <a:chOff x="-29" y="0"/>
              <a:chExt cx="9091487" cy="342900"/>
            </a:xfrm>
          </p:grpSpPr>
          <p:sp>
            <p:nvSpPr>
              <p:cNvPr id="566" name="Google Shape;566;p52"/>
              <p:cNvSpPr/>
              <p:nvPr/>
            </p:nvSpPr>
            <p:spPr>
              <a:xfrm>
                <a:off x="-29" y="0"/>
                <a:ext cx="9091487" cy="342900"/>
              </a:xfrm>
              <a:custGeom>
                <a:avLst/>
                <a:gdLst/>
                <a:ahLst/>
                <a:cxnLst/>
                <a:rect l="l" t="t" r="r" b="b"/>
                <a:pathLst>
                  <a:path w="43778" h="1407" extrusionOk="0">
                    <a:moveTo>
                      <a:pt x="0" y="0"/>
                    </a:moveTo>
                    <a:lnTo>
                      <a:pt x="0" y="1406"/>
                    </a:lnTo>
                    <a:lnTo>
                      <a:pt x="43777" y="1406"/>
                    </a:lnTo>
                    <a:lnTo>
                      <a:pt x="4377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7" name="Google Shape;567;p52"/>
              <p:cNvGrpSpPr/>
              <p:nvPr/>
            </p:nvGrpSpPr>
            <p:grpSpPr>
              <a:xfrm>
                <a:off x="215975" y="111150"/>
                <a:ext cx="642950" cy="120600"/>
                <a:chOff x="215975" y="152625"/>
                <a:chExt cx="642950" cy="120600"/>
              </a:xfrm>
            </p:grpSpPr>
            <p:sp>
              <p:nvSpPr>
                <p:cNvPr id="568" name="Google Shape;568;p52"/>
                <p:cNvSpPr/>
                <p:nvPr/>
              </p:nvSpPr>
              <p:spPr>
                <a:xfrm>
                  <a:off x="215975"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52"/>
                <p:cNvSpPr/>
                <p:nvPr/>
              </p:nvSpPr>
              <p:spPr>
                <a:xfrm>
                  <a:off x="477150"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52"/>
                <p:cNvSpPr/>
                <p:nvPr/>
              </p:nvSpPr>
              <p:spPr>
                <a:xfrm>
                  <a:off x="738325"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571" name="Google Shape;571;p52"/>
            <p:cNvCxnSpPr/>
            <p:nvPr/>
          </p:nvCxnSpPr>
          <p:spPr>
            <a:xfrm>
              <a:off x="104775" y="204750"/>
              <a:ext cx="0" cy="4747800"/>
            </a:xfrm>
            <a:prstGeom prst="straightConnector1">
              <a:avLst/>
            </a:prstGeom>
            <a:noFill/>
            <a:ln w="9525" cap="flat" cmpd="sng">
              <a:solidFill>
                <a:schemeClr val="accent1"/>
              </a:solidFill>
              <a:prstDash val="solid"/>
              <a:round/>
              <a:headEnd type="none" w="med" len="med"/>
              <a:tailEnd type="none" w="med" len="med"/>
            </a:ln>
          </p:spPr>
        </p:cxnSp>
      </p:gr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4300" y="549600"/>
            <a:ext cx="7715400" cy="468000"/>
          </a:xfrm>
          <a:prstGeom prst="rect">
            <a:avLst/>
          </a:prstGeom>
          <a:noFill/>
          <a:ln>
            <a:noFill/>
          </a:ln>
        </p:spPr>
        <p:txBody>
          <a:bodyPr spcFirstLastPara="1" wrap="square" lIns="91425" tIns="91425" rIns="91425" bIns="91425" anchor="t" anchorCtr="0">
            <a:noAutofit/>
          </a:bodyPr>
          <a:lstStyle>
            <a:lvl1pPr lvl="0">
              <a:lnSpc>
                <a:spcPct val="100000"/>
              </a:lnSpc>
              <a:spcBef>
                <a:spcPts val="0"/>
              </a:spcBef>
              <a:spcAft>
                <a:spcPts val="0"/>
              </a:spcAft>
              <a:buClr>
                <a:schemeClr val="dk1"/>
              </a:buClr>
              <a:buSzPts val="2800"/>
              <a:buFont typeface="Alata"/>
              <a:buNone/>
              <a:defRPr sz="2800">
                <a:solidFill>
                  <a:schemeClr val="dk1"/>
                </a:solidFill>
                <a:latin typeface="Alata"/>
                <a:ea typeface="Alata"/>
                <a:cs typeface="Alata"/>
                <a:sym typeface="Alata"/>
              </a:defRPr>
            </a:lvl1pPr>
            <a:lvl2pPr lvl="1">
              <a:lnSpc>
                <a:spcPct val="100000"/>
              </a:lnSpc>
              <a:spcBef>
                <a:spcPts val="0"/>
              </a:spcBef>
              <a:spcAft>
                <a:spcPts val="0"/>
              </a:spcAft>
              <a:buClr>
                <a:schemeClr val="dk1"/>
              </a:buClr>
              <a:buSzPts val="2800"/>
              <a:buNone/>
              <a:defRPr sz="2800">
                <a:solidFill>
                  <a:schemeClr val="dk1"/>
                </a:solidFill>
              </a:defRPr>
            </a:lvl2pPr>
            <a:lvl3pPr lvl="2">
              <a:lnSpc>
                <a:spcPct val="100000"/>
              </a:lnSpc>
              <a:spcBef>
                <a:spcPts val="0"/>
              </a:spcBef>
              <a:spcAft>
                <a:spcPts val="0"/>
              </a:spcAft>
              <a:buClr>
                <a:schemeClr val="dk1"/>
              </a:buClr>
              <a:buSzPts val="2800"/>
              <a:buNone/>
              <a:defRPr sz="2800">
                <a:solidFill>
                  <a:schemeClr val="dk1"/>
                </a:solidFill>
              </a:defRPr>
            </a:lvl3pPr>
            <a:lvl4pPr lvl="3">
              <a:lnSpc>
                <a:spcPct val="100000"/>
              </a:lnSpc>
              <a:spcBef>
                <a:spcPts val="0"/>
              </a:spcBef>
              <a:spcAft>
                <a:spcPts val="0"/>
              </a:spcAft>
              <a:buClr>
                <a:schemeClr val="dk1"/>
              </a:buClr>
              <a:buSzPts val="2800"/>
              <a:buNone/>
              <a:defRPr sz="2800">
                <a:solidFill>
                  <a:schemeClr val="dk1"/>
                </a:solidFill>
              </a:defRPr>
            </a:lvl4pPr>
            <a:lvl5pPr lvl="4">
              <a:lnSpc>
                <a:spcPct val="100000"/>
              </a:lnSpc>
              <a:spcBef>
                <a:spcPts val="0"/>
              </a:spcBef>
              <a:spcAft>
                <a:spcPts val="0"/>
              </a:spcAft>
              <a:buClr>
                <a:schemeClr val="dk1"/>
              </a:buClr>
              <a:buSzPts val="2800"/>
              <a:buNone/>
              <a:defRPr sz="2800">
                <a:solidFill>
                  <a:schemeClr val="dk1"/>
                </a:solidFill>
              </a:defRPr>
            </a:lvl5pPr>
            <a:lvl6pPr lvl="5">
              <a:lnSpc>
                <a:spcPct val="100000"/>
              </a:lnSpc>
              <a:spcBef>
                <a:spcPts val="0"/>
              </a:spcBef>
              <a:spcAft>
                <a:spcPts val="0"/>
              </a:spcAft>
              <a:buClr>
                <a:schemeClr val="dk1"/>
              </a:buClr>
              <a:buSzPts val="2800"/>
              <a:buNone/>
              <a:defRPr sz="2800">
                <a:solidFill>
                  <a:schemeClr val="dk1"/>
                </a:solidFill>
              </a:defRPr>
            </a:lvl6pPr>
            <a:lvl7pPr lvl="6">
              <a:lnSpc>
                <a:spcPct val="100000"/>
              </a:lnSpc>
              <a:spcBef>
                <a:spcPts val="0"/>
              </a:spcBef>
              <a:spcAft>
                <a:spcPts val="0"/>
              </a:spcAft>
              <a:buClr>
                <a:schemeClr val="dk1"/>
              </a:buClr>
              <a:buSzPts val="2800"/>
              <a:buNone/>
              <a:defRPr sz="2800">
                <a:solidFill>
                  <a:schemeClr val="dk1"/>
                </a:solidFill>
              </a:defRPr>
            </a:lvl7pPr>
            <a:lvl8pPr lvl="7">
              <a:lnSpc>
                <a:spcPct val="100000"/>
              </a:lnSpc>
              <a:spcBef>
                <a:spcPts val="0"/>
              </a:spcBef>
              <a:spcAft>
                <a:spcPts val="0"/>
              </a:spcAft>
              <a:buClr>
                <a:schemeClr val="dk1"/>
              </a:buClr>
              <a:buSzPts val="2800"/>
              <a:buNone/>
              <a:defRPr sz="2800">
                <a:solidFill>
                  <a:schemeClr val="dk1"/>
                </a:solidFill>
              </a:defRPr>
            </a:lvl8pPr>
            <a:lvl9pPr lvl="8">
              <a:lnSpc>
                <a:spcPct val="100000"/>
              </a:lnSpc>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714300" y="1152475"/>
            <a:ext cx="7715400" cy="3416400"/>
          </a:xfrm>
          <a:prstGeom prst="rect">
            <a:avLst/>
          </a:prstGeom>
          <a:noFill/>
          <a:ln>
            <a:noFill/>
          </a:ln>
        </p:spPr>
        <p:txBody>
          <a:bodyPr spcFirstLastPara="1" wrap="square" lIns="91425" tIns="91425" rIns="91425" bIns="91425" anchor="t" anchorCtr="0">
            <a:noAutofit/>
          </a:bodyPr>
          <a:lstStyle>
            <a:lvl1pPr marL="457200" lvl="0" indent="-311150">
              <a:lnSpc>
                <a:spcPct val="100000"/>
              </a:lnSpc>
              <a:spcBef>
                <a:spcPts val="0"/>
              </a:spcBef>
              <a:spcAft>
                <a:spcPts val="0"/>
              </a:spcAft>
              <a:buClr>
                <a:schemeClr val="dk2"/>
              </a:buClr>
              <a:buSzPts val="1300"/>
              <a:buFont typeface="Montserrat"/>
              <a:buChar char="●"/>
              <a:defRPr sz="1300">
                <a:solidFill>
                  <a:schemeClr val="dk2"/>
                </a:solidFill>
                <a:latin typeface="Montserrat"/>
                <a:ea typeface="Montserrat"/>
                <a:cs typeface="Montserrat"/>
                <a:sym typeface="Montserrat"/>
              </a:defRPr>
            </a:lvl1pPr>
            <a:lvl2pPr marL="914400" lvl="1" indent="-311150">
              <a:lnSpc>
                <a:spcPct val="100000"/>
              </a:lnSpc>
              <a:spcBef>
                <a:spcPts val="0"/>
              </a:spcBef>
              <a:spcAft>
                <a:spcPts val="0"/>
              </a:spcAft>
              <a:buClr>
                <a:schemeClr val="dk2"/>
              </a:buClr>
              <a:buSzPts val="1300"/>
              <a:buFont typeface="Montserrat"/>
              <a:buChar char="○"/>
              <a:defRPr sz="1300">
                <a:solidFill>
                  <a:schemeClr val="dk2"/>
                </a:solidFill>
                <a:latin typeface="Montserrat"/>
                <a:ea typeface="Montserrat"/>
                <a:cs typeface="Montserrat"/>
                <a:sym typeface="Montserrat"/>
              </a:defRPr>
            </a:lvl2pPr>
            <a:lvl3pPr marL="1371600" lvl="2" indent="-311150">
              <a:lnSpc>
                <a:spcPct val="100000"/>
              </a:lnSpc>
              <a:spcBef>
                <a:spcPts val="0"/>
              </a:spcBef>
              <a:spcAft>
                <a:spcPts val="0"/>
              </a:spcAft>
              <a:buClr>
                <a:schemeClr val="dk2"/>
              </a:buClr>
              <a:buSzPts val="1300"/>
              <a:buFont typeface="Montserrat"/>
              <a:buChar char="■"/>
              <a:defRPr sz="1300">
                <a:solidFill>
                  <a:schemeClr val="dk2"/>
                </a:solidFill>
                <a:latin typeface="Montserrat"/>
                <a:ea typeface="Montserrat"/>
                <a:cs typeface="Montserrat"/>
                <a:sym typeface="Montserrat"/>
              </a:defRPr>
            </a:lvl3pPr>
            <a:lvl4pPr marL="1828800" lvl="3" indent="-311150">
              <a:lnSpc>
                <a:spcPct val="100000"/>
              </a:lnSpc>
              <a:spcBef>
                <a:spcPts val="0"/>
              </a:spcBef>
              <a:spcAft>
                <a:spcPts val="0"/>
              </a:spcAft>
              <a:buClr>
                <a:schemeClr val="dk2"/>
              </a:buClr>
              <a:buSzPts val="1300"/>
              <a:buFont typeface="Montserrat"/>
              <a:buChar char="●"/>
              <a:defRPr sz="1300">
                <a:solidFill>
                  <a:schemeClr val="dk2"/>
                </a:solidFill>
                <a:latin typeface="Montserrat"/>
                <a:ea typeface="Montserrat"/>
                <a:cs typeface="Montserrat"/>
                <a:sym typeface="Montserrat"/>
              </a:defRPr>
            </a:lvl4pPr>
            <a:lvl5pPr marL="2286000" lvl="4" indent="-311150">
              <a:lnSpc>
                <a:spcPct val="100000"/>
              </a:lnSpc>
              <a:spcBef>
                <a:spcPts val="0"/>
              </a:spcBef>
              <a:spcAft>
                <a:spcPts val="0"/>
              </a:spcAft>
              <a:buClr>
                <a:schemeClr val="dk2"/>
              </a:buClr>
              <a:buSzPts val="1300"/>
              <a:buFont typeface="Montserrat"/>
              <a:buChar char="○"/>
              <a:defRPr sz="1300">
                <a:solidFill>
                  <a:schemeClr val="dk2"/>
                </a:solidFill>
                <a:latin typeface="Montserrat"/>
                <a:ea typeface="Montserrat"/>
                <a:cs typeface="Montserrat"/>
                <a:sym typeface="Montserrat"/>
              </a:defRPr>
            </a:lvl5pPr>
            <a:lvl6pPr marL="2743200" lvl="5" indent="-311150">
              <a:lnSpc>
                <a:spcPct val="100000"/>
              </a:lnSpc>
              <a:spcBef>
                <a:spcPts val="0"/>
              </a:spcBef>
              <a:spcAft>
                <a:spcPts val="0"/>
              </a:spcAft>
              <a:buClr>
                <a:schemeClr val="dk2"/>
              </a:buClr>
              <a:buSzPts val="1300"/>
              <a:buFont typeface="Montserrat"/>
              <a:buChar char="■"/>
              <a:defRPr sz="1300">
                <a:solidFill>
                  <a:schemeClr val="dk2"/>
                </a:solidFill>
                <a:latin typeface="Montserrat"/>
                <a:ea typeface="Montserrat"/>
                <a:cs typeface="Montserrat"/>
                <a:sym typeface="Montserrat"/>
              </a:defRPr>
            </a:lvl6pPr>
            <a:lvl7pPr marL="3200400" lvl="6" indent="-311150">
              <a:lnSpc>
                <a:spcPct val="100000"/>
              </a:lnSpc>
              <a:spcBef>
                <a:spcPts val="0"/>
              </a:spcBef>
              <a:spcAft>
                <a:spcPts val="0"/>
              </a:spcAft>
              <a:buClr>
                <a:schemeClr val="dk2"/>
              </a:buClr>
              <a:buSzPts val="1300"/>
              <a:buFont typeface="Montserrat"/>
              <a:buChar char="●"/>
              <a:defRPr sz="1300">
                <a:solidFill>
                  <a:schemeClr val="dk2"/>
                </a:solidFill>
                <a:latin typeface="Montserrat"/>
                <a:ea typeface="Montserrat"/>
                <a:cs typeface="Montserrat"/>
                <a:sym typeface="Montserrat"/>
              </a:defRPr>
            </a:lvl7pPr>
            <a:lvl8pPr marL="3657600" lvl="7" indent="-311150">
              <a:lnSpc>
                <a:spcPct val="100000"/>
              </a:lnSpc>
              <a:spcBef>
                <a:spcPts val="0"/>
              </a:spcBef>
              <a:spcAft>
                <a:spcPts val="0"/>
              </a:spcAft>
              <a:buClr>
                <a:schemeClr val="dk2"/>
              </a:buClr>
              <a:buSzPts val="1300"/>
              <a:buFont typeface="Montserrat"/>
              <a:buChar char="○"/>
              <a:defRPr sz="1300">
                <a:solidFill>
                  <a:schemeClr val="dk2"/>
                </a:solidFill>
                <a:latin typeface="Montserrat"/>
                <a:ea typeface="Montserrat"/>
                <a:cs typeface="Montserrat"/>
                <a:sym typeface="Montserrat"/>
              </a:defRPr>
            </a:lvl8pPr>
            <a:lvl9pPr marL="4114800" lvl="8" indent="-311150">
              <a:lnSpc>
                <a:spcPct val="100000"/>
              </a:lnSpc>
              <a:spcBef>
                <a:spcPts val="0"/>
              </a:spcBef>
              <a:spcAft>
                <a:spcPts val="0"/>
              </a:spcAft>
              <a:buClr>
                <a:schemeClr val="dk2"/>
              </a:buClr>
              <a:buSzPts val="1300"/>
              <a:buFont typeface="Montserrat"/>
              <a:buChar char="■"/>
              <a:defRPr sz="1300">
                <a:solidFill>
                  <a:schemeClr val="dk2"/>
                </a:solidFill>
                <a:latin typeface="Montserrat"/>
                <a:ea typeface="Montserrat"/>
                <a:cs typeface="Montserrat"/>
                <a:sym typeface="Montserrat"/>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8" r:id="rId3"/>
    <p:sldLayoutId id="2147483694" r:id="rId4"/>
    <p:sldLayoutId id="2147483697" r:id="rId5"/>
    <p:sldLayoutId id="2147483698"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11/relationships/webextension" Target="../webextensions/webextension1.xml"/><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svg"/></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8.svg"/><Relationship Id="rId13" Type="http://schemas.openxmlformats.org/officeDocument/2006/relationships/image" Target="../media/image13.pn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12.sv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6.svg"/><Relationship Id="rId11" Type="http://schemas.openxmlformats.org/officeDocument/2006/relationships/image" Target="../media/image11.png"/><Relationship Id="rId5" Type="http://schemas.openxmlformats.org/officeDocument/2006/relationships/image" Target="../media/image5.png"/><Relationship Id="rId15" Type="http://schemas.openxmlformats.org/officeDocument/2006/relationships/image" Target="../media/image15.png"/><Relationship Id="rId10" Type="http://schemas.openxmlformats.org/officeDocument/2006/relationships/image" Target="../media/image10.svg"/><Relationship Id="rId4" Type="http://schemas.openxmlformats.org/officeDocument/2006/relationships/image" Target="../media/image4.svg"/><Relationship Id="rId9" Type="http://schemas.openxmlformats.org/officeDocument/2006/relationships/image" Target="../media/image9.png"/><Relationship Id="rId1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62000">
              <a:schemeClr val="accent1">
                <a:lumMod val="45000"/>
                <a:lumOff val="55000"/>
              </a:schemeClr>
            </a:gs>
            <a:gs pos="100000">
              <a:srgbClr val="DAA9A6"/>
            </a:gs>
          </a:gsLst>
          <a:lin ang="13500000" scaled="1"/>
          <a:tileRect/>
        </a:gradFill>
        <a:effectLst/>
      </p:bgPr>
    </p:bg>
    <p:spTree>
      <p:nvGrpSpPr>
        <p:cNvPr id="1" name="Shape 585"/>
        <p:cNvGrpSpPr/>
        <p:nvPr/>
      </p:nvGrpSpPr>
      <p:grpSpPr>
        <a:xfrm>
          <a:off x="0" y="0"/>
          <a:ext cx="0" cy="0"/>
          <a:chOff x="0" y="0"/>
          <a:chExt cx="0" cy="0"/>
        </a:xfrm>
      </p:grpSpPr>
      <p:sp>
        <p:nvSpPr>
          <p:cNvPr id="661" name="Google Shape;661;p58"/>
          <p:cNvSpPr txBox="1">
            <a:spLocks noGrp="1"/>
          </p:cNvSpPr>
          <p:nvPr>
            <p:ph type="ctrTitle"/>
          </p:nvPr>
        </p:nvSpPr>
        <p:spPr>
          <a:xfrm>
            <a:off x="252036" y="2145299"/>
            <a:ext cx="3524342" cy="1982580"/>
          </a:xfrm>
          <a:prstGeom prst="rect">
            <a:avLst/>
          </a:prstGeom>
        </p:spPr>
        <p:txBody>
          <a:bodyPr spcFirstLastPara="1" wrap="square" lIns="91425" tIns="91425" rIns="91425" bIns="91425" anchor="b" anchorCtr="0">
            <a:noAutofit/>
          </a:bodyPr>
          <a:lstStyle/>
          <a:p>
            <a:pPr lvl="0"/>
            <a:r>
              <a:rPr lang="en-IN" sz="2800" b="1" dirty="0">
                <a:ln w="9525">
                  <a:solidFill>
                    <a:schemeClr val="bg1"/>
                  </a:solidFill>
                  <a:prstDash val="solid"/>
                </a:ln>
                <a:solidFill>
                  <a:schemeClr val="tx1"/>
                </a:solidFill>
                <a:effectLst>
                  <a:outerShdw blurRad="12700" dist="38100" dir="2700000" algn="tl" rotWithShape="0">
                    <a:schemeClr val="bg1">
                      <a:lumMod val="50000"/>
                    </a:schemeClr>
                  </a:outerShdw>
                </a:effectLst>
              </a:rPr>
              <a:t>The Power of Positive Experiences: </a:t>
            </a:r>
            <a:br>
              <a:rPr lang="en-IN" sz="2800" b="1" dirty="0">
                <a:ln w="9525">
                  <a:solidFill>
                    <a:schemeClr val="bg1"/>
                  </a:solidFill>
                  <a:prstDash val="solid"/>
                </a:ln>
                <a:solidFill>
                  <a:schemeClr val="tx1"/>
                </a:solidFill>
                <a:effectLst>
                  <a:outerShdw blurRad="12700" dist="38100" dir="2700000" algn="tl" rotWithShape="0">
                    <a:schemeClr val="bg1">
                      <a:lumMod val="50000"/>
                    </a:schemeClr>
                  </a:outerShdw>
                </a:effectLst>
              </a:rPr>
            </a:br>
            <a:r>
              <a:rPr lang="en-IN" sz="2800" b="1" dirty="0">
                <a:ln w="9525">
                  <a:solidFill>
                    <a:schemeClr val="bg1"/>
                  </a:solidFill>
                  <a:prstDash val="solid"/>
                </a:ln>
                <a:solidFill>
                  <a:schemeClr val="tx1"/>
                </a:solidFill>
                <a:effectLst>
                  <a:outerShdw blurRad="12700" dist="38100" dir="2700000" algn="tl" rotWithShape="0">
                    <a:schemeClr val="bg1">
                      <a:lumMod val="50000"/>
                    </a:schemeClr>
                  </a:outerShdw>
                </a:effectLst>
              </a:rPr>
              <a:t>Patient Satisfaction in Healthcare</a:t>
            </a:r>
            <a:endParaRPr sz="2800" b="1"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grpSp>
        <p:nvGrpSpPr>
          <p:cNvPr id="4" name="Group 3">
            <a:extLst>
              <a:ext uri="{FF2B5EF4-FFF2-40B4-BE49-F238E27FC236}">
                <a16:creationId xmlns:a16="http://schemas.microsoft.com/office/drawing/2014/main" id="{DE3EB4B8-E3D0-28D1-2ECA-A59D2BD3D02C}"/>
              </a:ext>
            </a:extLst>
          </p:cNvPr>
          <p:cNvGrpSpPr>
            <a:grpSpLocks noChangeAspect="1"/>
          </p:cNvGrpSpPr>
          <p:nvPr/>
        </p:nvGrpSpPr>
        <p:grpSpPr>
          <a:xfrm>
            <a:off x="3721100" y="359709"/>
            <a:ext cx="5352440" cy="3996650"/>
            <a:chOff x="4462728" y="873441"/>
            <a:chExt cx="4760342" cy="3554532"/>
          </a:xfrm>
        </p:grpSpPr>
        <p:sp>
          <p:nvSpPr>
            <p:cNvPr id="586" name="Google Shape;586;p58"/>
            <p:cNvSpPr/>
            <p:nvPr/>
          </p:nvSpPr>
          <p:spPr>
            <a:xfrm>
              <a:off x="7714524" y="1026253"/>
              <a:ext cx="665140" cy="661214"/>
            </a:xfrm>
            <a:custGeom>
              <a:avLst/>
              <a:gdLst/>
              <a:ahLst/>
              <a:cxnLst/>
              <a:rect l="l" t="t" r="r" b="b"/>
              <a:pathLst>
                <a:path w="9148" h="9094" extrusionOk="0">
                  <a:moveTo>
                    <a:pt x="4561" y="2153"/>
                  </a:moveTo>
                  <a:cubicBezTo>
                    <a:pt x="4628" y="2153"/>
                    <a:pt x="4697" y="2157"/>
                    <a:pt x="4770" y="2164"/>
                  </a:cubicBezTo>
                  <a:cubicBezTo>
                    <a:pt x="4799" y="2164"/>
                    <a:pt x="4828" y="2164"/>
                    <a:pt x="4871" y="2179"/>
                  </a:cubicBezTo>
                  <a:lnTo>
                    <a:pt x="4972" y="2193"/>
                  </a:lnTo>
                  <a:cubicBezTo>
                    <a:pt x="5001" y="2193"/>
                    <a:pt x="5030" y="2193"/>
                    <a:pt x="5074" y="2208"/>
                  </a:cubicBezTo>
                  <a:cubicBezTo>
                    <a:pt x="5146" y="2222"/>
                    <a:pt x="5233" y="2251"/>
                    <a:pt x="5320" y="2280"/>
                  </a:cubicBezTo>
                  <a:lnTo>
                    <a:pt x="5393" y="2295"/>
                  </a:lnTo>
                  <a:cubicBezTo>
                    <a:pt x="5494" y="2338"/>
                    <a:pt x="5610" y="2382"/>
                    <a:pt x="5712" y="2440"/>
                  </a:cubicBezTo>
                  <a:cubicBezTo>
                    <a:pt x="5755" y="2469"/>
                    <a:pt x="5784" y="2483"/>
                    <a:pt x="5813" y="2498"/>
                  </a:cubicBezTo>
                  <a:cubicBezTo>
                    <a:pt x="5842" y="2527"/>
                    <a:pt x="5886" y="2541"/>
                    <a:pt x="5915" y="2570"/>
                  </a:cubicBezTo>
                  <a:lnTo>
                    <a:pt x="6002" y="2628"/>
                  </a:lnTo>
                  <a:lnTo>
                    <a:pt x="6016" y="2643"/>
                  </a:lnTo>
                  <a:cubicBezTo>
                    <a:pt x="6045" y="2657"/>
                    <a:pt x="6074" y="2686"/>
                    <a:pt x="6103" y="2715"/>
                  </a:cubicBezTo>
                  <a:cubicBezTo>
                    <a:pt x="6132" y="2730"/>
                    <a:pt x="6161" y="2759"/>
                    <a:pt x="6190" y="2788"/>
                  </a:cubicBezTo>
                  <a:cubicBezTo>
                    <a:pt x="6248" y="2845"/>
                    <a:pt x="6306" y="2903"/>
                    <a:pt x="6364" y="2961"/>
                  </a:cubicBezTo>
                  <a:cubicBezTo>
                    <a:pt x="6379" y="2990"/>
                    <a:pt x="6408" y="3005"/>
                    <a:pt x="6422" y="3034"/>
                  </a:cubicBezTo>
                  <a:cubicBezTo>
                    <a:pt x="6466" y="3077"/>
                    <a:pt x="6495" y="3121"/>
                    <a:pt x="6524" y="3164"/>
                  </a:cubicBezTo>
                  <a:lnTo>
                    <a:pt x="6567" y="3222"/>
                  </a:lnTo>
                  <a:cubicBezTo>
                    <a:pt x="6625" y="3309"/>
                    <a:pt x="6668" y="3382"/>
                    <a:pt x="6712" y="3469"/>
                  </a:cubicBezTo>
                  <a:cubicBezTo>
                    <a:pt x="6726" y="3498"/>
                    <a:pt x="6741" y="3527"/>
                    <a:pt x="6755" y="3556"/>
                  </a:cubicBezTo>
                  <a:lnTo>
                    <a:pt x="6770" y="3570"/>
                  </a:lnTo>
                  <a:cubicBezTo>
                    <a:pt x="6784" y="3614"/>
                    <a:pt x="6799" y="3643"/>
                    <a:pt x="6813" y="3686"/>
                  </a:cubicBezTo>
                  <a:lnTo>
                    <a:pt x="6813" y="3701"/>
                  </a:lnTo>
                  <a:cubicBezTo>
                    <a:pt x="6828" y="3730"/>
                    <a:pt x="6828" y="3759"/>
                    <a:pt x="6842" y="3788"/>
                  </a:cubicBezTo>
                  <a:cubicBezTo>
                    <a:pt x="6857" y="3802"/>
                    <a:pt x="6857" y="3817"/>
                    <a:pt x="6857" y="3846"/>
                  </a:cubicBezTo>
                  <a:cubicBezTo>
                    <a:pt x="6886" y="3918"/>
                    <a:pt x="6900" y="3991"/>
                    <a:pt x="6929" y="4078"/>
                  </a:cubicBezTo>
                  <a:cubicBezTo>
                    <a:pt x="6929" y="4107"/>
                    <a:pt x="6929" y="4121"/>
                    <a:pt x="6944" y="4150"/>
                  </a:cubicBezTo>
                  <a:cubicBezTo>
                    <a:pt x="6944" y="4208"/>
                    <a:pt x="6958" y="4266"/>
                    <a:pt x="6973" y="4324"/>
                  </a:cubicBezTo>
                  <a:cubicBezTo>
                    <a:pt x="6973" y="4382"/>
                    <a:pt x="6973" y="4498"/>
                    <a:pt x="6973" y="4585"/>
                  </a:cubicBezTo>
                  <a:cubicBezTo>
                    <a:pt x="6973" y="4657"/>
                    <a:pt x="6987" y="4701"/>
                    <a:pt x="6987" y="4788"/>
                  </a:cubicBezTo>
                  <a:cubicBezTo>
                    <a:pt x="6987" y="4788"/>
                    <a:pt x="6987" y="4802"/>
                    <a:pt x="6987" y="4802"/>
                  </a:cubicBezTo>
                  <a:lnTo>
                    <a:pt x="6973" y="4933"/>
                  </a:lnTo>
                  <a:cubicBezTo>
                    <a:pt x="6973" y="4976"/>
                    <a:pt x="6958" y="5005"/>
                    <a:pt x="6944" y="5049"/>
                  </a:cubicBezTo>
                  <a:cubicBezTo>
                    <a:pt x="6929" y="5136"/>
                    <a:pt x="6900" y="5208"/>
                    <a:pt x="6871" y="5295"/>
                  </a:cubicBezTo>
                  <a:cubicBezTo>
                    <a:pt x="6857" y="5339"/>
                    <a:pt x="6842" y="5382"/>
                    <a:pt x="6828" y="5426"/>
                  </a:cubicBezTo>
                  <a:cubicBezTo>
                    <a:pt x="6813" y="5484"/>
                    <a:pt x="6799" y="5513"/>
                    <a:pt x="6770" y="5556"/>
                  </a:cubicBezTo>
                  <a:lnTo>
                    <a:pt x="6726" y="5643"/>
                  </a:lnTo>
                  <a:cubicBezTo>
                    <a:pt x="6697" y="5716"/>
                    <a:pt x="6639" y="5788"/>
                    <a:pt x="6596" y="5861"/>
                  </a:cubicBezTo>
                  <a:lnTo>
                    <a:pt x="6553" y="5919"/>
                  </a:lnTo>
                  <a:cubicBezTo>
                    <a:pt x="6553" y="5933"/>
                    <a:pt x="6553" y="5948"/>
                    <a:pt x="6538" y="5948"/>
                  </a:cubicBezTo>
                  <a:lnTo>
                    <a:pt x="6495" y="6020"/>
                  </a:lnTo>
                  <a:lnTo>
                    <a:pt x="6422" y="6093"/>
                  </a:lnTo>
                  <a:cubicBezTo>
                    <a:pt x="6379" y="6151"/>
                    <a:pt x="6335" y="6194"/>
                    <a:pt x="6292" y="6237"/>
                  </a:cubicBezTo>
                  <a:cubicBezTo>
                    <a:pt x="6263" y="6266"/>
                    <a:pt x="6248" y="6281"/>
                    <a:pt x="6219" y="6310"/>
                  </a:cubicBezTo>
                  <a:lnTo>
                    <a:pt x="6161" y="6368"/>
                  </a:lnTo>
                  <a:lnTo>
                    <a:pt x="6060" y="6440"/>
                  </a:lnTo>
                  <a:cubicBezTo>
                    <a:pt x="5973" y="6513"/>
                    <a:pt x="5900" y="6571"/>
                    <a:pt x="5813" y="6614"/>
                  </a:cubicBezTo>
                  <a:lnTo>
                    <a:pt x="5726" y="6672"/>
                  </a:lnTo>
                  <a:lnTo>
                    <a:pt x="5625" y="6716"/>
                  </a:lnTo>
                  <a:lnTo>
                    <a:pt x="5538" y="6759"/>
                  </a:lnTo>
                  <a:lnTo>
                    <a:pt x="5378" y="6817"/>
                  </a:lnTo>
                  <a:cubicBezTo>
                    <a:pt x="5349" y="6832"/>
                    <a:pt x="5306" y="6846"/>
                    <a:pt x="5277" y="6846"/>
                  </a:cubicBezTo>
                  <a:cubicBezTo>
                    <a:pt x="5219" y="6875"/>
                    <a:pt x="5146" y="6890"/>
                    <a:pt x="5088" y="6904"/>
                  </a:cubicBezTo>
                  <a:cubicBezTo>
                    <a:pt x="5045" y="6904"/>
                    <a:pt x="5016" y="6919"/>
                    <a:pt x="4987" y="6919"/>
                  </a:cubicBezTo>
                  <a:cubicBezTo>
                    <a:pt x="4944" y="6933"/>
                    <a:pt x="4915" y="6933"/>
                    <a:pt x="4886" y="6933"/>
                  </a:cubicBezTo>
                  <a:cubicBezTo>
                    <a:pt x="4763" y="6944"/>
                    <a:pt x="4640" y="6954"/>
                    <a:pt x="4517" y="6954"/>
                  </a:cubicBezTo>
                  <a:cubicBezTo>
                    <a:pt x="4466" y="6954"/>
                    <a:pt x="4415" y="6952"/>
                    <a:pt x="4364" y="6948"/>
                  </a:cubicBezTo>
                  <a:cubicBezTo>
                    <a:pt x="4335" y="6948"/>
                    <a:pt x="4306" y="6933"/>
                    <a:pt x="4277" y="6933"/>
                  </a:cubicBezTo>
                  <a:cubicBezTo>
                    <a:pt x="4233" y="6933"/>
                    <a:pt x="4204" y="6933"/>
                    <a:pt x="4175" y="6919"/>
                  </a:cubicBezTo>
                  <a:cubicBezTo>
                    <a:pt x="4132" y="6919"/>
                    <a:pt x="4103" y="6904"/>
                    <a:pt x="4074" y="6904"/>
                  </a:cubicBezTo>
                  <a:cubicBezTo>
                    <a:pt x="3958" y="6875"/>
                    <a:pt x="3842" y="6846"/>
                    <a:pt x="3726" y="6803"/>
                  </a:cubicBezTo>
                  <a:cubicBezTo>
                    <a:pt x="3697" y="6788"/>
                    <a:pt x="3668" y="6788"/>
                    <a:pt x="3624" y="6774"/>
                  </a:cubicBezTo>
                  <a:lnTo>
                    <a:pt x="3523" y="6730"/>
                  </a:lnTo>
                  <a:lnTo>
                    <a:pt x="3508" y="6730"/>
                  </a:lnTo>
                  <a:cubicBezTo>
                    <a:pt x="3479" y="6716"/>
                    <a:pt x="3450" y="6701"/>
                    <a:pt x="3407" y="6687"/>
                  </a:cubicBezTo>
                  <a:cubicBezTo>
                    <a:pt x="3349" y="6643"/>
                    <a:pt x="3277" y="6600"/>
                    <a:pt x="3219" y="6556"/>
                  </a:cubicBezTo>
                  <a:cubicBezTo>
                    <a:pt x="3175" y="6542"/>
                    <a:pt x="3146" y="6527"/>
                    <a:pt x="3117" y="6498"/>
                  </a:cubicBezTo>
                  <a:lnTo>
                    <a:pt x="3045" y="6440"/>
                  </a:lnTo>
                  <a:cubicBezTo>
                    <a:pt x="3001" y="6411"/>
                    <a:pt x="2972" y="6368"/>
                    <a:pt x="2929" y="6339"/>
                  </a:cubicBezTo>
                  <a:cubicBezTo>
                    <a:pt x="2900" y="6310"/>
                    <a:pt x="2871" y="6281"/>
                    <a:pt x="2827" y="6237"/>
                  </a:cubicBezTo>
                  <a:lnTo>
                    <a:pt x="2755" y="6151"/>
                  </a:lnTo>
                  <a:cubicBezTo>
                    <a:pt x="2653" y="6049"/>
                    <a:pt x="2581" y="5933"/>
                    <a:pt x="2494" y="5817"/>
                  </a:cubicBezTo>
                  <a:cubicBezTo>
                    <a:pt x="2479" y="5774"/>
                    <a:pt x="2465" y="5745"/>
                    <a:pt x="2436" y="5716"/>
                  </a:cubicBezTo>
                  <a:cubicBezTo>
                    <a:pt x="2421" y="5672"/>
                    <a:pt x="2392" y="5629"/>
                    <a:pt x="2378" y="5600"/>
                  </a:cubicBezTo>
                  <a:cubicBezTo>
                    <a:pt x="2363" y="5556"/>
                    <a:pt x="2363" y="5556"/>
                    <a:pt x="2349" y="5527"/>
                  </a:cubicBezTo>
                  <a:cubicBezTo>
                    <a:pt x="2349" y="5513"/>
                    <a:pt x="2334" y="5498"/>
                    <a:pt x="2334" y="5484"/>
                  </a:cubicBezTo>
                  <a:cubicBezTo>
                    <a:pt x="2334" y="5469"/>
                    <a:pt x="2320" y="5440"/>
                    <a:pt x="2305" y="5426"/>
                  </a:cubicBezTo>
                  <a:cubicBezTo>
                    <a:pt x="2305" y="5397"/>
                    <a:pt x="2291" y="5368"/>
                    <a:pt x="2276" y="5339"/>
                  </a:cubicBezTo>
                  <a:cubicBezTo>
                    <a:pt x="2276" y="5339"/>
                    <a:pt x="2276" y="5324"/>
                    <a:pt x="2276" y="5310"/>
                  </a:cubicBezTo>
                  <a:cubicBezTo>
                    <a:pt x="2262" y="5281"/>
                    <a:pt x="2247" y="5252"/>
                    <a:pt x="2247" y="5223"/>
                  </a:cubicBezTo>
                  <a:cubicBezTo>
                    <a:pt x="2233" y="5165"/>
                    <a:pt x="2218" y="5121"/>
                    <a:pt x="2204" y="5063"/>
                  </a:cubicBezTo>
                  <a:cubicBezTo>
                    <a:pt x="2204" y="5034"/>
                    <a:pt x="2189" y="5005"/>
                    <a:pt x="2189" y="4976"/>
                  </a:cubicBezTo>
                  <a:cubicBezTo>
                    <a:pt x="2175" y="4918"/>
                    <a:pt x="2160" y="4860"/>
                    <a:pt x="2160" y="4802"/>
                  </a:cubicBezTo>
                  <a:cubicBezTo>
                    <a:pt x="2160" y="4730"/>
                    <a:pt x="2146" y="4643"/>
                    <a:pt x="2146" y="4556"/>
                  </a:cubicBezTo>
                  <a:cubicBezTo>
                    <a:pt x="2146" y="4484"/>
                    <a:pt x="2160" y="4397"/>
                    <a:pt x="2160" y="4310"/>
                  </a:cubicBezTo>
                  <a:cubicBezTo>
                    <a:pt x="2160" y="4310"/>
                    <a:pt x="2160" y="4295"/>
                    <a:pt x="2160" y="4295"/>
                  </a:cubicBezTo>
                  <a:cubicBezTo>
                    <a:pt x="2160" y="4252"/>
                    <a:pt x="2175" y="4208"/>
                    <a:pt x="2175" y="4179"/>
                  </a:cubicBezTo>
                  <a:cubicBezTo>
                    <a:pt x="2189" y="4136"/>
                    <a:pt x="2189" y="4092"/>
                    <a:pt x="2204" y="4049"/>
                  </a:cubicBezTo>
                  <a:cubicBezTo>
                    <a:pt x="2218" y="3962"/>
                    <a:pt x="2247" y="3889"/>
                    <a:pt x="2262" y="3802"/>
                  </a:cubicBezTo>
                  <a:lnTo>
                    <a:pt x="2305" y="3715"/>
                  </a:lnTo>
                  <a:cubicBezTo>
                    <a:pt x="2305" y="3686"/>
                    <a:pt x="2320" y="3657"/>
                    <a:pt x="2334" y="3643"/>
                  </a:cubicBezTo>
                  <a:cubicBezTo>
                    <a:pt x="2334" y="3614"/>
                    <a:pt x="2349" y="3599"/>
                    <a:pt x="2349" y="3585"/>
                  </a:cubicBezTo>
                  <a:cubicBezTo>
                    <a:pt x="2363" y="3570"/>
                    <a:pt x="2378" y="3541"/>
                    <a:pt x="2378" y="3527"/>
                  </a:cubicBezTo>
                  <a:cubicBezTo>
                    <a:pt x="2407" y="3454"/>
                    <a:pt x="2450" y="3396"/>
                    <a:pt x="2479" y="3338"/>
                  </a:cubicBezTo>
                  <a:lnTo>
                    <a:pt x="2537" y="3251"/>
                  </a:lnTo>
                  <a:lnTo>
                    <a:pt x="2581" y="3179"/>
                  </a:lnTo>
                  <a:cubicBezTo>
                    <a:pt x="2610" y="3135"/>
                    <a:pt x="2639" y="3106"/>
                    <a:pt x="2668" y="3077"/>
                  </a:cubicBezTo>
                  <a:cubicBezTo>
                    <a:pt x="2697" y="3034"/>
                    <a:pt x="2711" y="3005"/>
                    <a:pt x="2740" y="2976"/>
                  </a:cubicBezTo>
                  <a:cubicBezTo>
                    <a:pt x="2769" y="2947"/>
                    <a:pt x="2798" y="2918"/>
                    <a:pt x="2827" y="2874"/>
                  </a:cubicBezTo>
                  <a:cubicBezTo>
                    <a:pt x="2987" y="2730"/>
                    <a:pt x="3146" y="2599"/>
                    <a:pt x="3334" y="2483"/>
                  </a:cubicBezTo>
                  <a:lnTo>
                    <a:pt x="3421" y="2440"/>
                  </a:lnTo>
                  <a:lnTo>
                    <a:pt x="3508" y="2396"/>
                  </a:lnTo>
                  <a:lnTo>
                    <a:pt x="3610" y="2353"/>
                  </a:lnTo>
                  <a:cubicBezTo>
                    <a:pt x="3653" y="2324"/>
                    <a:pt x="3711" y="2309"/>
                    <a:pt x="3769" y="2280"/>
                  </a:cubicBezTo>
                  <a:cubicBezTo>
                    <a:pt x="3798" y="2266"/>
                    <a:pt x="3827" y="2266"/>
                    <a:pt x="3856" y="2251"/>
                  </a:cubicBezTo>
                  <a:lnTo>
                    <a:pt x="3958" y="2222"/>
                  </a:lnTo>
                  <a:cubicBezTo>
                    <a:pt x="4016" y="2208"/>
                    <a:pt x="4088" y="2193"/>
                    <a:pt x="4161" y="2193"/>
                  </a:cubicBezTo>
                  <a:lnTo>
                    <a:pt x="4262" y="2179"/>
                  </a:lnTo>
                  <a:lnTo>
                    <a:pt x="4364" y="2164"/>
                  </a:lnTo>
                  <a:cubicBezTo>
                    <a:pt x="4429" y="2157"/>
                    <a:pt x="4494" y="2153"/>
                    <a:pt x="4561" y="2153"/>
                  </a:cubicBezTo>
                  <a:close/>
                  <a:moveTo>
                    <a:pt x="4588" y="1"/>
                  </a:moveTo>
                  <a:cubicBezTo>
                    <a:pt x="4422" y="1"/>
                    <a:pt x="4255" y="12"/>
                    <a:pt x="4088" y="33"/>
                  </a:cubicBezTo>
                  <a:cubicBezTo>
                    <a:pt x="3827" y="62"/>
                    <a:pt x="3624" y="309"/>
                    <a:pt x="3653" y="570"/>
                  </a:cubicBezTo>
                  <a:lnTo>
                    <a:pt x="3653" y="613"/>
                  </a:lnTo>
                  <a:cubicBezTo>
                    <a:pt x="3653" y="642"/>
                    <a:pt x="3653" y="657"/>
                    <a:pt x="3653" y="686"/>
                  </a:cubicBezTo>
                  <a:cubicBezTo>
                    <a:pt x="3653" y="874"/>
                    <a:pt x="3552" y="1048"/>
                    <a:pt x="3378" y="1135"/>
                  </a:cubicBezTo>
                  <a:lnTo>
                    <a:pt x="3334" y="1149"/>
                  </a:lnTo>
                  <a:lnTo>
                    <a:pt x="3190" y="1207"/>
                  </a:lnTo>
                  <a:lnTo>
                    <a:pt x="3059" y="1265"/>
                  </a:lnTo>
                  <a:lnTo>
                    <a:pt x="3030" y="1280"/>
                  </a:lnTo>
                  <a:cubicBezTo>
                    <a:pt x="2964" y="1306"/>
                    <a:pt x="2895" y="1319"/>
                    <a:pt x="2827" y="1319"/>
                  </a:cubicBezTo>
                  <a:cubicBezTo>
                    <a:pt x="2673" y="1319"/>
                    <a:pt x="2526" y="1252"/>
                    <a:pt x="2436" y="1121"/>
                  </a:cubicBezTo>
                  <a:cubicBezTo>
                    <a:pt x="2336" y="985"/>
                    <a:pt x="2185" y="917"/>
                    <a:pt x="2030" y="917"/>
                  </a:cubicBezTo>
                  <a:cubicBezTo>
                    <a:pt x="1937" y="917"/>
                    <a:pt x="1841" y="941"/>
                    <a:pt x="1754" y="990"/>
                  </a:cubicBezTo>
                  <a:lnTo>
                    <a:pt x="1711" y="1019"/>
                  </a:lnTo>
                  <a:cubicBezTo>
                    <a:pt x="1465" y="1222"/>
                    <a:pt x="1233" y="1454"/>
                    <a:pt x="1030" y="1715"/>
                  </a:cubicBezTo>
                  <a:cubicBezTo>
                    <a:pt x="928" y="1845"/>
                    <a:pt x="885" y="2005"/>
                    <a:pt x="943" y="2164"/>
                  </a:cubicBezTo>
                  <a:cubicBezTo>
                    <a:pt x="957" y="2208"/>
                    <a:pt x="972" y="2251"/>
                    <a:pt x="1001" y="2295"/>
                  </a:cubicBezTo>
                  <a:cubicBezTo>
                    <a:pt x="1015" y="2324"/>
                    <a:pt x="1044" y="2367"/>
                    <a:pt x="1073" y="2382"/>
                  </a:cubicBezTo>
                  <a:lnTo>
                    <a:pt x="1117" y="2425"/>
                  </a:lnTo>
                  <a:cubicBezTo>
                    <a:pt x="1305" y="2570"/>
                    <a:pt x="1378" y="2817"/>
                    <a:pt x="1276" y="3034"/>
                  </a:cubicBezTo>
                  <a:cubicBezTo>
                    <a:pt x="1233" y="3135"/>
                    <a:pt x="1189" y="3237"/>
                    <a:pt x="1146" y="3338"/>
                  </a:cubicBezTo>
                  <a:cubicBezTo>
                    <a:pt x="1131" y="3396"/>
                    <a:pt x="1102" y="3454"/>
                    <a:pt x="1059" y="3498"/>
                  </a:cubicBezTo>
                  <a:cubicBezTo>
                    <a:pt x="1030" y="3527"/>
                    <a:pt x="1001" y="3541"/>
                    <a:pt x="972" y="3570"/>
                  </a:cubicBezTo>
                  <a:cubicBezTo>
                    <a:pt x="943" y="3585"/>
                    <a:pt x="899" y="3599"/>
                    <a:pt x="870" y="3614"/>
                  </a:cubicBezTo>
                  <a:cubicBezTo>
                    <a:pt x="841" y="3628"/>
                    <a:pt x="827" y="3643"/>
                    <a:pt x="798" y="3643"/>
                  </a:cubicBezTo>
                  <a:cubicBezTo>
                    <a:pt x="769" y="3650"/>
                    <a:pt x="740" y="3654"/>
                    <a:pt x="711" y="3654"/>
                  </a:cubicBezTo>
                  <a:cubicBezTo>
                    <a:pt x="682" y="3654"/>
                    <a:pt x="653" y="3650"/>
                    <a:pt x="624" y="3643"/>
                  </a:cubicBezTo>
                  <a:lnTo>
                    <a:pt x="450" y="3643"/>
                  </a:lnTo>
                  <a:cubicBezTo>
                    <a:pt x="232" y="3686"/>
                    <a:pt x="73" y="3860"/>
                    <a:pt x="44" y="4078"/>
                  </a:cubicBezTo>
                  <a:cubicBezTo>
                    <a:pt x="0" y="4397"/>
                    <a:pt x="0" y="4730"/>
                    <a:pt x="44" y="5049"/>
                  </a:cubicBezTo>
                  <a:cubicBezTo>
                    <a:pt x="70" y="5305"/>
                    <a:pt x="277" y="5494"/>
                    <a:pt x="525" y="5494"/>
                  </a:cubicBezTo>
                  <a:cubicBezTo>
                    <a:pt x="557" y="5494"/>
                    <a:pt x="590" y="5490"/>
                    <a:pt x="624" y="5484"/>
                  </a:cubicBezTo>
                  <a:lnTo>
                    <a:pt x="696" y="5484"/>
                  </a:lnTo>
                  <a:cubicBezTo>
                    <a:pt x="798" y="5484"/>
                    <a:pt x="885" y="5527"/>
                    <a:pt x="972" y="5571"/>
                  </a:cubicBezTo>
                  <a:cubicBezTo>
                    <a:pt x="1001" y="5585"/>
                    <a:pt x="1015" y="5614"/>
                    <a:pt x="1030" y="5629"/>
                  </a:cubicBezTo>
                  <a:cubicBezTo>
                    <a:pt x="1088" y="5672"/>
                    <a:pt x="1131" y="5730"/>
                    <a:pt x="1160" y="5803"/>
                  </a:cubicBezTo>
                  <a:cubicBezTo>
                    <a:pt x="1189" y="5904"/>
                    <a:pt x="1233" y="6006"/>
                    <a:pt x="1276" y="6107"/>
                  </a:cubicBezTo>
                  <a:cubicBezTo>
                    <a:pt x="1378" y="6310"/>
                    <a:pt x="1320" y="6527"/>
                    <a:pt x="1175" y="6672"/>
                  </a:cubicBezTo>
                  <a:lnTo>
                    <a:pt x="1117" y="6716"/>
                  </a:lnTo>
                  <a:cubicBezTo>
                    <a:pt x="1073" y="6745"/>
                    <a:pt x="1030" y="6788"/>
                    <a:pt x="1001" y="6846"/>
                  </a:cubicBezTo>
                  <a:cubicBezTo>
                    <a:pt x="972" y="6875"/>
                    <a:pt x="957" y="6919"/>
                    <a:pt x="943" y="6977"/>
                  </a:cubicBezTo>
                  <a:cubicBezTo>
                    <a:pt x="943" y="6991"/>
                    <a:pt x="943" y="7006"/>
                    <a:pt x="928" y="7020"/>
                  </a:cubicBezTo>
                  <a:lnTo>
                    <a:pt x="928" y="7064"/>
                  </a:lnTo>
                  <a:cubicBezTo>
                    <a:pt x="928" y="7078"/>
                    <a:pt x="928" y="7093"/>
                    <a:pt x="928" y="7107"/>
                  </a:cubicBezTo>
                  <a:lnTo>
                    <a:pt x="928" y="7122"/>
                  </a:lnTo>
                  <a:lnTo>
                    <a:pt x="928" y="7194"/>
                  </a:lnTo>
                  <a:cubicBezTo>
                    <a:pt x="943" y="7223"/>
                    <a:pt x="943" y="7238"/>
                    <a:pt x="957" y="7267"/>
                  </a:cubicBezTo>
                  <a:cubicBezTo>
                    <a:pt x="957" y="7267"/>
                    <a:pt x="957" y="7281"/>
                    <a:pt x="957" y="7281"/>
                  </a:cubicBezTo>
                  <a:cubicBezTo>
                    <a:pt x="972" y="7296"/>
                    <a:pt x="972" y="7325"/>
                    <a:pt x="986" y="7339"/>
                  </a:cubicBezTo>
                  <a:lnTo>
                    <a:pt x="986" y="7354"/>
                  </a:lnTo>
                  <a:cubicBezTo>
                    <a:pt x="1001" y="7368"/>
                    <a:pt x="1001" y="7383"/>
                    <a:pt x="1015" y="7397"/>
                  </a:cubicBezTo>
                  <a:cubicBezTo>
                    <a:pt x="1218" y="7658"/>
                    <a:pt x="1450" y="7890"/>
                    <a:pt x="1711" y="8093"/>
                  </a:cubicBezTo>
                  <a:cubicBezTo>
                    <a:pt x="1796" y="8166"/>
                    <a:pt x="1901" y="8198"/>
                    <a:pt x="2001" y="8198"/>
                  </a:cubicBezTo>
                  <a:cubicBezTo>
                    <a:pt x="2021" y="8198"/>
                    <a:pt x="2040" y="8197"/>
                    <a:pt x="2059" y="8194"/>
                  </a:cubicBezTo>
                  <a:cubicBezTo>
                    <a:pt x="2102" y="8194"/>
                    <a:pt x="2146" y="8180"/>
                    <a:pt x="2189" y="8165"/>
                  </a:cubicBezTo>
                  <a:cubicBezTo>
                    <a:pt x="2291" y="8136"/>
                    <a:pt x="2363" y="8078"/>
                    <a:pt x="2421" y="8006"/>
                  </a:cubicBezTo>
                  <a:lnTo>
                    <a:pt x="2465" y="7948"/>
                  </a:lnTo>
                  <a:cubicBezTo>
                    <a:pt x="2523" y="7905"/>
                    <a:pt x="2581" y="7861"/>
                    <a:pt x="2653" y="7832"/>
                  </a:cubicBezTo>
                  <a:lnTo>
                    <a:pt x="2827" y="7789"/>
                  </a:lnTo>
                  <a:cubicBezTo>
                    <a:pt x="2900" y="7803"/>
                    <a:pt x="2972" y="7818"/>
                    <a:pt x="3030" y="7847"/>
                  </a:cubicBezTo>
                  <a:cubicBezTo>
                    <a:pt x="3132" y="7890"/>
                    <a:pt x="3233" y="7933"/>
                    <a:pt x="3334" y="7962"/>
                  </a:cubicBezTo>
                  <a:cubicBezTo>
                    <a:pt x="3421" y="8006"/>
                    <a:pt x="3508" y="8064"/>
                    <a:pt x="3566" y="8151"/>
                  </a:cubicBezTo>
                  <a:cubicBezTo>
                    <a:pt x="3581" y="8180"/>
                    <a:pt x="3610" y="8209"/>
                    <a:pt x="3610" y="8252"/>
                  </a:cubicBezTo>
                  <a:cubicBezTo>
                    <a:pt x="3653" y="8325"/>
                    <a:pt x="3653" y="8412"/>
                    <a:pt x="3639" y="8499"/>
                  </a:cubicBezTo>
                  <a:cubicBezTo>
                    <a:pt x="3610" y="8760"/>
                    <a:pt x="3769" y="9006"/>
                    <a:pt x="4030" y="9064"/>
                  </a:cubicBezTo>
                  <a:lnTo>
                    <a:pt x="4074" y="9064"/>
                  </a:lnTo>
                  <a:cubicBezTo>
                    <a:pt x="4248" y="9079"/>
                    <a:pt x="4407" y="9093"/>
                    <a:pt x="4567" y="9093"/>
                  </a:cubicBezTo>
                  <a:cubicBezTo>
                    <a:pt x="4726" y="9093"/>
                    <a:pt x="4900" y="9079"/>
                    <a:pt x="5059" y="9064"/>
                  </a:cubicBezTo>
                  <a:cubicBezTo>
                    <a:pt x="5175" y="9050"/>
                    <a:pt x="5277" y="9006"/>
                    <a:pt x="5364" y="8919"/>
                  </a:cubicBezTo>
                  <a:cubicBezTo>
                    <a:pt x="5393" y="8876"/>
                    <a:pt x="5422" y="8847"/>
                    <a:pt x="5436" y="8803"/>
                  </a:cubicBezTo>
                  <a:cubicBezTo>
                    <a:pt x="5451" y="8789"/>
                    <a:pt x="5465" y="8774"/>
                    <a:pt x="5465" y="8745"/>
                  </a:cubicBezTo>
                  <a:cubicBezTo>
                    <a:pt x="5494" y="8673"/>
                    <a:pt x="5509" y="8586"/>
                    <a:pt x="5494" y="8499"/>
                  </a:cubicBezTo>
                  <a:cubicBezTo>
                    <a:pt x="5494" y="8470"/>
                    <a:pt x="5494" y="8441"/>
                    <a:pt x="5494" y="8426"/>
                  </a:cubicBezTo>
                  <a:cubicBezTo>
                    <a:pt x="5494" y="8209"/>
                    <a:pt x="5625" y="8020"/>
                    <a:pt x="5813" y="7948"/>
                  </a:cubicBezTo>
                  <a:cubicBezTo>
                    <a:pt x="5915" y="7919"/>
                    <a:pt x="6016" y="7876"/>
                    <a:pt x="6118" y="7832"/>
                  </a:cubicBezTo>
                  <a:cubicBezTo>
                    <a:pt x="6183" y="7796"/>
                    <a:pt x="6255" y="7778"/>
                    <a:pt x="6328" y="7778"/>
                  </a:cubicBezTo>
                  <a:cubicBezTo>
                    <a:pt x="6400" y="7778"/>
                    <a:pt x="6473" y="7796"/>
                    <a:pt x="6538" y="7832"/>
                  </a:cubicBezTo>
                  <a:cubicBezTo>
                    <a:pt x="6582" y="7847"/>
                    <a:pt x="6611" y="7876"/>
                    <a:pt x="6639" y="7890"/>
                  </a:cubicBezTo>
                  <a:cubicBezTo>
                    <a:pt x="6654" y="7905"/>
                    <a:pt x="6668" y="7919"/>
                    <a:pt x="6683" y="7933"/>
                  </a:cubicBezTo>
                  <a:cubicBezTo>
                    <a:pt x="6697" y="7948"/>
                    <a:pt x="6712" y="7962"/>
                    <a:pt x="6726" y="7977"/>
                  </a:cubicBezTo>
                  <a:cubicBezTo>
                    <a:pt x="6817" y="8113"/>
                    <a:pt x="6964" y="8181"/>
                    <a:pt x="7119" y="8181"/>
                  </a:cubicBezTo>
                  <a:cubicBezTo>
                    <a:pt x="7211" y="8181"/>
                    <a:pt x="7306" y="8156"/>
                    <a:pt x="7393" y="8107"/>
                  </a:cubicBezTo>
                  <a:lnTo>
                    <a:pt x="7437" y="8078"/>
                  </a:lnTo>
                  <a:cubicBezTo>
                    <a:pt x="7553" y="7977"/>
                    <a:pt x="7683" y="7861"/>
                    <a:pt x="7799" y="7745"/>
                  </a:cubicBezTo>
                  <a:cubicBezTo>
                    <a:pt x="7915" y="7629"/>
                    <a:pt x="8017" y="7513"/>
                    <a:pt x="8118" y="7383"/>
                  </a:cubicBezTo>
                  <a:cubicBezTo>
                    <a:pt x="8220" y="7252"/>
                    <a:pt x="8249" y="7093"/>
                    <a:pt x="8205" y="6933"/>
                  </a:cubicBezTo>
                  <a:cubicBezTo>
                    <a:pt x="8205" y="6904"/>
                    <a:pt x="8191" y="6890"/>
                    <a:pt x="8176" y="6861"/>
                  </a:cubicBezTo>
                  <a:cubicBezTo>
                    <a:pt x="8176" y="6846"/>
                    <a:pt x="8162" y="6817"/>
                    <a:pt x="8147" y="6803"/>
                  </a:cubicBezTo>
                  <a:cubicBezTo>
                    <a:pt x="8133" y="6774"/>
                    <a:pt x="8104" y="6745"/>
                    <a:pt x="8075" y="6716"/>
                  </a:cubicBezTo>
                  <a:lnTo>
                    <a:pt x="8031" y="6672"/>
                  </a:lnTo>
                  <a:cubicBezTo>
                    <a:pt x="8017" y="6658"/>
                    <a:pt x="8002" y="6658"/>
                    <a:pt x="7988" y="6643"/>
                  </a:cubicBezTo>
                  <a:cubicBezTo>
                    <a:pt x="7828" y="6498"/>
                    <a:pt x="7785" y="6266"/>
                    <a:pt x="7872" y="6078"/>
                  </a:cubicBezTo>
                  <a:cubicBezTo>
                    <a:pt x="7915" y="5977"/>
                    <a:pt x="7959" y="5875"/>
                    <a:pt x="8002" y="5774"/>
                  </a:cubicBezTo>
                  <a:cubicBezTo>
                    <a:pt x="8065" y="5571"/>
                    <a:pt x="8250" y="5446"/>
                    <a:pt x="8449" y="5446"/>
                  </a:cubicBezTo>
                  <a:cubicBezTo>
                    <a:pt x="8479" y="5446"/>
                    <a:pt x="8509" y="5449"/>
                    <a:pt x="8538" y="5455"/>
                  </a:cubicBezTo>
                  <a:cubicBezTo>
                    <a:pt x="8558" y="5457"/>
                    <a:pt x="8578" y="5458"/>
                    <a:pt x="8598" y="5458"/>
                  </a:cubicBezTo>
                  <a:cubicBezTo>
                    <a:pt x="8694" y="5458"/>
                    <a:pt x="8788" y="5430"/>
                    <a:pt x="8872" y="5382"/>
                  </a:cubicBezTo>
                  <a:cubicBezTo>
                    <a:pt x="8901" y="5368"/>
                    <a:pt x="8915" y="5353"/>
                    <a:pt x="8944" y="5339"/>
                  </a:cubicBezTo>
                  <a:lnTo>
                    <a:pt x="8973" y="5295"/>
                  </a:lnTo>
                  <a:cubicBezTo>
                    <a:pt x="8988" y="5295"/>
                    <a:pt x="8988" y="5281"/>
                    <a:pt x="9002" y="5266"/>
                  </a:cubicBezTo>
                  <a:cubicBezTo>
                    <a:pt x="9060" y="5194"/>
                    <a:pt x="9104" y="5107"/>
                    <a:pt x="9104" y="5020"/>
                  </a:cubicBezTo>
                  <a:cubicBezTo>
                    <a:pt x="9147" y="4686"/>
                    <a:pt x="9147" y="4368"/>
                    <a:pt x="9104" y="4034"/>
                  </a:cubicBezTo>
                  <a:lnTo>
                    <a:pt x="9104" y="4063"/>
                  </a:lnTo>
                  <a:cubicBezTo>
                    <a:pt x="9104" y="4020"/>
                    <a:pt x="9089" y="3962"/>
                    <a:pt x="9075" y="3918"/>
                  </a:cubicBezTo>
                  <a:cubicBezTo>
                    <a:pt x="9060" y="3889"/>
                    <a:pt x="9046" y="3875"/>
                    <a:pt x="9031" y="3846"/>
                  </a:cubicBezTo>
                  <a:cubicBezTo>
                    <a:pt x="9017" y="3817"/>
                    <a:pt x="9002" y="3802"/>
                    <a:pt x="8973" y="3773"/>
                  </a:cubicBezTo>
                  <a:lnTo>
                    <a:pt x="8944" y="3744"/>
                  </a:lnTo>
                  <a:cubicBezTo>
                    <a:pt x="8930" y="3730"/>
                    <a:pt x="8915" y="3730"/>
                    <a:pt x="8915" y="3715"/>
                  </a:cubicBezTo>
                  <a:lnTo>
                    <a:pt x="8857" y="3686"/>
                  </a:lnTo>
                  <a:cubicBezTo>
                    <a:pt x="8828" y="3657"/>
                    <a:pt x="8785" y="3643"/>
                    <a:pt x="8741" y="3643"/>
                  </a:cubicBezTo>
                  <a:lnTo>
                    <a:pt x="8712" y="3628"/>
                  </a:lnTo>
                  <a:cubicBezTo>
                    <a:pt x="8683" y="3621"/>
                    <a:pt x="8654" y="3617"/>
                    <a:pt x="8625" y="3617"/>
                  </a:cubicBezTo>
                  <a:cubicBezTo>
                    <a:pt x="8596" y="3617"/>
                    <a:pt x="8567" y="3621"/>
                    <a:pt x="8538" y="3628"/>
                  </a:cubicBezTo>
                  <a:lnTo>
                    <a:pt x="8422" y="3628"/>
                  </a:lnTo>
                  <a:cubicBezTo>
                    <a:pt x="8335" y="3614"/>
                    <a:pt x="8249" y="3585"/>
                    <a:pt x="8176" y="3541"/>
                  </a:cubicBezTo>
                  <a:lnTo>
                    <a:pt x="8133" y="3512"/>
                  </a:lnTo>
                  <a:cubicBezTo>
                    <a:pt x="8118" y="3498"/>
                    <a:pt x="8104" y="3483"/>
                    <a:pt x="8104" y="3469"/>
                  </a:cubicBezTo>
                  <a:cubicBezTo>
                    <a:pt x="8075" y="3454"/>
                    <a:pt x="8060" y="3425"/>
                    <a:pt x="8046" y="3411"/>
                  </a:cubicBezTo>
                  <a:lnTo>
                    <a:pt x="8017" y="3353"/>
                  </a:lnTo>
                  <a:cubicBezTo>
                    <a:pt x="8002" y="3338"/>
                    <a:pt x="8002" y="3324"/>
                    <a:pt x="8002" y="3309"/>
                  </a:cubicBezTo>
                  <a:cubicBezTo>
                    <a:pt x="8002" y="3295"/>
                    <a:pt x="7988" y="3295"/>
                    <a:pt x="7988" y="3280"/>
                  </a:cubicBezTo>
                  <a:cubicBezTo>
                    <a:pt x="7959" y="3179"/>
                    <a:pt x="7915" y="3092"/>
                    <a:pt x="7872" y="3005"/>
                  </a:cubicBezTo>
                  <a:cubicBezTo>
                    <a:pt x="7872" y="2990"/>
                    <a:pt x="7857" y="2976"/>
                    <a:pt x="7857" y="2961"/>
                  </a:cubicBezTo>
                  <a:cubicBezTo>
                    <a:pt x="7828" y="2889"/>
                    <a:pt x="7828" y="2817"/>
                    <a:pt x="7828" y="2744"/>
                  </a:cubicBezTo>
                  <a:cubicBezTo>
                    <a:pt x="7843" y="2701"/>
                    <a:pt x="7857" y="2643"/>
                    <a:pt x="7886" y="2585"/>
                  </a:cubicBezTo>
                  <a:cubicBezTo>
                    <a:pt x="7901" y="2527"/>
                    <a:pt x="7930" y="2469"/>
                    <a:pt x="7973" y="2425"/>
                  </a:cubicBezTo>
                  <a:cubicBezTo>
                    <a:pt x="7988" y="2411"/>
                    <a:pt x="8002" y="2396"/>
                    <a:pt x="8017" y="2396"/>
                  </a:cubicBezTo>
                  <a:lnTo>
                    <a:pt x="8031" y="2396"/>
                  </a:lnTo>
                  <a:lnTo>
                    <a:pt x="8075" y="2353"/>
                  </a:lnTo>
                  <a:cubicBezTo>
                    <a:pt x="8118" y="2324"/>
                    <a:pt x="8147" y="2280"/>
                    <a:pt x="8176" y="2237"/>
                  </a:cubicBezTo>
                  <a:cubicBezTo>
                    <a:pt x="8176" y="2208"/>
                    <a:pt x="8191" y="2193"/>
                    <a:pt x="8205" y="2164"/>
                  </a:cubicBezTo>
                  <a:cubicBezTo>
                    <a:pt x="8205" y="2150"/>
                    <a:pt x="8220" y="2121"/>
                    <a:pt x="8220" y="2092"/>
                  </a:cubicBezTo>
                  <a:cubicBezTo>
                    <a:pt x="8249" y="1947"/>
                    <a:pt x="8220" y="1802"/>
                    <a:pt x="8133" y="1686"/>
                  </a:cubicBezTo>
                  <a:cubicBezTo>
                    <a:pt x="8017" y="1555"/>
                    <a:pt x="7915" y="1439"/>
                    <a:pt x="7799" y="1323"/>
                  </a:cubicBezTo>
                  <a:cubicBezTo>
                    <a:pt x="7683" y="1207"/>
                    <a:pt x="7567" y="1092"/>
                    <a:pt x="7437" y="990"/>
                  </a:cubicBezTo>
                  <a:cubicBezTo>
                    <a:pt x="7352" y="926"/>
                    <a:pt x="7244" y="886"/>
                    <a:pt x="7135" y="886"/>
                  </a:cubicBezTo>
                  <a:cubicBezTo>
                    <a:pt x="7095" y="886"/>
                    <a:pt x="7055" y="891"/>
                    <a:pt x="7016" y="903"/>
                  </a:cubicBezTo>
                  <a:lnTo>
                    <a:pt x="6958" y="918"/>
                  </a:lnTo>
                  <a:cubicBezTo>
                    <a:pt x="6886" y="947"/>
                    <a:pt x="6828" y="990"/>
                    <a:pt x="6770" y="1048"/>
                  </a:cubicBezTo>
                  <a:cubicBezTo>
                    <a:pt x="6755" y="1063"/>
                    <a:pt x="6741" y="1077"/>
                    <a:pt x="6726" y="1092"/>
                  </a:cubicBezTo>
                  <a:cubicBezTo>
                    <a:pt x="6668" y="1178"/>
                    <a:pt x="6596" y="1236"/>
                    <a:pt x="6509" y="1265"/>
                  </a:cubicBezTo>
                  <a:cubicBezTo>
                    <a:pt x="6466" y="1280"/>
                    <a:pt x="6437" y="1294"/>
                    <a:pt x="6408" y="1294"/>
                  </a:cubicBezTo>
                  <a:lnTo>
                    <a:pt x="6263" y="1294"/>
                  </a:lnTo>
                  <a:cubicBezTo>
                    <a:pt x="6234" y="1294"/>
                    <a:pt x="6205" y="1280"/>
                    <a:pt x="6190" y="1280"/>
                  </a:cubicBezTo>
                  <a:lnTo>
                    <a:pt x="6132" y="1251"/>
                  </a:lnTo>
                  <a:lnTo>
                    <a:pt x="6074" y="1222"/>
                  </a:lnTo>
                  <a:cubicBezTo>
                    <a:pt x="6045" y="1207"/>
                    <a:pt x="6016" y="1193"/>
                    <a:pt x="5987" y="1193"/>
                  </a:cubicBezTo>
                  <a:cubicBezTo>
                    <a:pt x="5944" y="1178"/>
                    <a:pt x="5871" y="1149"/>
                    <a:pt x="5828" y="1121"/>
                  </a:cubicBezTo>
                  <a:cubicBezTo>
                    <a:pt x="5625" y="1048"/>
                    <a:pt x="5494" y="845"/>
                    <a:pt x="5509" y="628"/>
                  </a:cubicBezTo>
                  <a:lnTo>
                    <a:pt x="5509" y="599"/>
                  </a:lnTo>
                  <a:cubicBezTo>
                    <a:pt x="5552" y="338"/>
                    <a:pt x="5378" y="106"/>
                    <a:pt x="5132" y="48"/>
                  </a:cubicBezTo>
                  <a:cubicBezTo>
                    <a:pt x="5117" y="33"/>
                    <a:pt x="5103" y="33"/>
                    <a:pt x="5088" y="33"/>
                  </a:cubicBezTo>
                  <a:cubicBezTo>
                    <a:pt x="4922" y="12"/>
                    <a:pt x="4755" y="1"/>
                    <a:pt x="458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58"/>
            <p:cNvSpPr/>
            <p:nvPr/>
          </p:nvSpPr>
          <p:spPr>
            <a:xfrm>
              <a:off x="4922456" y="945869"/>
              <a:ext cx="3889011" cy="3214402"/>
            </a:xfrm>
            <a:custGeom>
              <a:avLst/>
              <a:gdLst/>
              <a:ahLst/>
              <a:cxnLst/>
              <a:rect l="l" t="t" r="r" b="b"/>
              <a:pathLst>
                <a:path w="42729" h="35317" extrusionOk="0">
                  <a:moveTo>
                    <a:pt x="19690" y="1"/>
                  </a:moveTo>
                  <a:cubicBezTo>
                    <a:pt x="18145" y="1"/>
                    <a:pt x="16885" y="1260"/>
                    <a:pt x="16885" y="2834"/>
                  </a:cubicBezTo>
                  <a:lnTo>
                    <a:pt x="16885" y="6898"/>
                  </a:lnTo>
                  <a:cubicBezTo>
                    <a:pt x="16885" y="7356"/>
                    <a:pt x="16513" y="7728"/>
                    <a:pt x="16084" y="7728"/>
                  </a:cubicBezTo>
                  <a:cubicBezTo>
                    <a:pt x="15626" y="7728"/>
                    <a:pt x="15283" y="7356"/>
                    <a:pt x="15283" y="6898"/>
                  </a:cubicBezTo>
                  <a:lnTo>
                    <a:pt x="15283" y="6383"/>
                  </a:lnTo>
                  <a:cubicBezTo>
                    <a:pt x="15283" y="4837"/>
                    <a:pt x="14024" y="3607"/>
                    <a:pt x="12507" y="3607"/>
                  </a:cubicBezTo>
                  <a:cubicBezTo>
                    <a:pt x="10961" y="3607"/>
                    <a:pt x="9702" y="4837"/>
                    <a:pt x="9702" y="6383"/>
                  </a:cubicBezTo>
                  <a:lnTo>
                    <a:pt x="9702" y="16800"/>
                  </a:lnTo>
                  <a:cubicBezTo>
                    <a:pt x="9702" y="17201"/>
                    <a:pt x="9387" y="17515"/>
                    <a:pt x="8987" y="17515"/>
                  </a:cubicBezTo>
                  <a:cubicBezTo>
                    <a:pt x="8615" y="17515"/>
                    <a:pt x="8271" y="17201"/>
                    <a:pt x="8271" y="16800"/>
                  </a:cubicBezTo>
                  <a:lnTo>
                    <a:pt x="8271" y="16113"/>
                  </a:lnTo>
                  <a:cubicBezTo>
                    <a:pt x="8271" y="15026"/>
                    <a:pt x="7413" y="14138"/>
                    <a:pt x="6325" y="14138"/>
                  </a:cubicBezTo>
                  <a:cubicBezTo>
                    <a:pt x="5237" y="14138"/>
                    <a:pt x="4350" y="15026"/>
                    <a:pt x="4379" y="16113"/>
                  </a:cubicBezTo>
                  <a:lnTo>
                    <a:pt x="4379" y="22467"/>
                  </a:lnTo>
                  <a:cubicBezTo>
                    <a:pt x="4379" y="22839"/>
                    <a:pt x="4035" y="23182"/>
                    <a:pt x="3663" y="23182"/>
                  </a:cubicBezTo>
                  <a:cubicBezTo>
                    <a:pt x="3263" y="23182"/>
                    <a:pt x="2948" y="22839"/>
                    <a:pt x="2948" y="22467"/>
                  </a:cubicBezTo>
                  <a:cubicBezTo>
                    <a:pt x="2948" y="21637"/>
                    <a:pt x="2261" y="20978"/>
                    <a:pt x="1460" y="20978"/>
                  </a:cubicBezTo>
                  <a:cubicBezTo>
                    <a:pt x="658" y="20978"/>
                    <a:pt x="0" y="21637"/>
                    <a:pt x="0" y="22467"/>
                  </a:cubicBezTo>
                  <a:lnTo>
                    <a:pt x="0" y="35317"/>
                  </a:lnTo>
                  <a:lnTo>
                    <a:pt x="42729" y="35317"/>
                  </a:lnTo>
                  <a:lnTo>
                    <a:pt x="42729" y="22839"/>
                  </a:lnTo>
                  <a:cubicBezTo>
                    <a:pt x="42729" y="21808"/>
                    <a:pt x="41899" y="20978"/>
                    <a:pt x="40897" y="20978"/>
                  </a:cubicBezTo>
                  <a:cubicBezTo>
                    <a:pt x="39867" y="20978"/>
                    <a:pt x="39037" y="21808"/>
                    <a:pt x="39037" y="22839"/>
                  </a:cubicBezTo>
                  <a:lnTo>
                    <a:pt x="39037" y="23497"/>
                  </a:lnTo>
                  <a:cubicBezTo>
                    <a:pt x="39037" y="23955"/>
                    <a:pt x="38665" y="24298"/>
                    <a:pt x="38235" y="24298"/>
                  </a:cubicBezTo>
                  <a:cubicBezTo>
                    <a:pt x="37806" y="24298"/>
                    <a:pt x="37434" y="23955"/>
                    <a:pt x="37434" y="23497"/>
                  </a:cubicBezTo>
                  <a:lnTo>
                    <a:pt x="37434" y="10990"/>
                  </a:lnTo>
                  <a:cubicBezTo>
                    <a:pt x="37434" y="9702"/>
                    <a:pt x="36375" y="8644"/>
                    <a:pt x="35087" y="8644"/>
                  </a:cubicBezTo>
                  <a:cubicBezTo>
                    <a:pt x="33799" y="8644"/>
                    <a:pt x="32741" y="9702"/>
                    <a:pt x="32741" y="10990"/>
                  </a:cubicBezTo>
                  <a:lnTo>
                    <a:pt x="32741" y="11763"/>
                  </a:lnTo>
                  <a:cubicBezTo>
                    <a:pt x="32741" y="12479"/>
                    <a:pt x="32168" y="13022"/>
                    <a:pt x="31481" y="13022"/>
                  </a:cubicBezTo>
                  <a:cubicBezTo>
                    <a:pt x="30766" y="13022"/>
                    <a:pt x="30222" y="12479"/>
                    <a:pt x="30222" y="11763"/>
                  </a:cubicBezTo>
                  <a:lnTo>
                    <a:pt x="30222" y="5324"/>
                  </a:lnTo>
                  <a:cubicBezTo>
                    <a:pt x="30222" y="3807"/>
                    <a:pt x="28963" y="2548"/>
                    <a:pt x="27446" y="2548"/>
                  </a:cubicBezTo>
                  <a:cubicBezTo>
                    <a:pt x="25901" y="2548"/>
                    <a:pt x="24641" y="3807"/>
                    <a:pt x="24641" y="5324"/>
                  </a:cubicBezTo>
                  <a:lnTo>
                    <a:pt x="24641" y="5696"/>
                  </a:lnTo>
                  <a:cubicBezTo>
                    <a:pt x="24641" y="6268"/>
                    <a:pt x="24155" y="6755"/>
                    <a:pt x="23582" y="6755"/>
                  </a:cubicBezTo>
                  <a:cubicBezTo>
                    <a:pt x="22981" y="6755"/>
                    <a:pt x="22495" y="6268"/>
                    <a:pt x="22495" y="5696"/>
                  </a:cubicBezTo>
                  <a:lnTo>
                    <a:pt x="22495" y="2834"/>
                  </a:lnTo>
                  <a:cubicBezTo>
                    <a:pt x="22495" y="1260"/>
                    <a:pt x="21236" y="1"/>
                    <a:pt x="1969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8" name="Google Shape;588;p58"/>
            <p:cNvSpPr/>
            <p:nvPr/>
          </p:nvSpPr>
          <p:spPr>
            <a:xfrm>
              <a:off x="4789572" y="4295636"/>
              <a:ext cx="4081782" cy="88649"/>
            </a:xfrm>
            <a:custGeom>
              <a:avLst/>
              <a:gdLst/>
              <a:ahLst/>
              <a:cxnLst/>
              <a:rect l="l" t="t" r="r" b="b"/>
              <a:pathLst>
                <a:path w="44847" h="974" extrusionOk="0">
                  <a:moveTo>
                    <a:pt x="659" y="1"/>
                  </a:moveTo>
                  <a:cubicBezTo>
                    <a:pt x="1" y="1"/>
                    <a:pt x="1" y="974"/>
                    <a:pt x="659" y="974"/>
                  </a:cubicBezTo>
                  <a:lnTo>
                    <a:pt x="44360" y="974"/>
                  </a:lnTo>
                  <a:cubicBezTo>
                    <a:pt x="44618" y="974"/>
                    <a:pt x="44847" y="745"/>
                    <a:pt x="44847" y="487"/>
                  </a:cubicBezTo>
                  <a:cubicBezTo>
                    <a:pt x="44847" y="201"/>
                    <a:pt x="44618" y="1"/>
                    <a:pt x="4436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58"/>
            <p:cNvSpPr/>
            <p:nvPr/>
          </p:nvSpPr>
          <p:spPr>
            <a:xfrm>
              <a:off x="4789572" y="4295636"/>
              <a:ext cx="1784363" cy="91289"/>
            </a:xfrm>
            <a:custGeom>
              <a:avLst/>
              <a:gdLst/>
              <a:ahLst/>
              <a:cxnLst/>
              <a:rect l="l" t="t" r="r" b="b"/>
              <a:pathLst>
                <a:path w="19605" h="1003" extrusionOk="0">
                  <a:moveTo>
                    <a:pt x="659" y="1"/>
                  </a:moveTo>
                  <a:cubicBezTo>
                    <a:pt x="1" y="1"/>
                    <a:pt x="1" y="1003"/>
                    <a:pt x="659" y="1003"/>
                  </a:cubicBezTo>
                  <a:lnTo>
                    <a:pt x="19605" y="1003"/>
                  </a:lnTo>
                  <a:lnTo>
                    <a:pt x="1960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58"/>
            <p:cNvSpPr/>
            <p:nvPr/>
          </p:nvSpPr>
          <p:spPr>
            <a:xfrm>
              <a:off x="6474927" y="4250128"/>
              <a:ext cx="195411" cy="177845"/>
            </a:xfrm>
            <a:custGeom>
              <a:avLst/>
              <a:gdLst/>
              <a:ahLst/>
              <a:cxnLst/>
              <a:rect l="l" t="t" r="r" b="b"/>
              <a:pathLst>
                <a:path w="2147" h="1954" extrusionOk="0">
                  <a:moveTo>
                    <a:pt x="1073" y="0"/>
                  </a:moveTo>
                  <a:cubicBezTo>
                    <a:pt x="823" y="0"/>
                    <a:pt x="573" y="100"/>
                    <a:pt x="372" y="301"/>
                  </a:cubicBezTo>
                  <a:cubicBezTo>
                    <a:pt x="0" y="673"/>
                    <a:pt x="0" y="1302"/>
                    <a:pt x="372" y="1674"/>
                  </a:cubicBezTo>
                  <a:cubicBezTo>
                    <a:pt x="573" y="1860"/>
                    <a:pt x="823" y="1953"/>
                    <a:pt x="1073" y="1953"/>
                  </a:cubicBezTo>
                  <a:cubicBezTo>
                    <a:pt x="1324" y="1953"/>
                    <a:pt x="1574" y="1860"/>
                    <a:pt x="1775" y="1674"/>
                  </a:cubicBezTo>
                  <a:cubicBezTo>
                    <a:pt x="2147" y="1302"/>
                    <a:pt x="2147" y="673"/>
                    <a:pt x="1775" y="301"/>
                  </a:cubicBezTo>
                  <a:cubicBezTo>
                    <a:pt x="1574" y="100"/>
                    <a:pt x="1324" y="0"/>
                    <a:pt x="107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58"/>
            <p:cNvSpPr/>
            <p:nvPr/>
          </p:nvSpPr>
          <p:spPr>
            <a:xfrm>
              <a:off x="7842452" y="2205081"/>
              <a:ext cx="1380618" cy="1955200"/>
            </a:xfrm>
            <a:custGeom>
              <a:avLst/>
              <a:gdLst/>
              <a:ahLst/>
              <a:cxnLst/>
              <a:rect l="l" t="t" r="r" b="b"/>
              <a:pathLst>
                <a:path w="15169" h="21482" extrusionOk="0">
                  <a:moveTo>
                    <a:pt x="5892" y="0"/>
                  </a:moveTo>
                  <a:cubicBezTo>
                    <a:pt x="1137" y="0"/>
                    <a:pt x="0" y="21482"/>
                    <a:pt x="0" y="21482"/>
                  </a:cubicBezTo>
                  <a:lnTo>
                    <a:pt x="8701" y="21482"/>
                  </a:lnTo>
                  <a:cubicBezTo>
                    <a:pt x="8701" y="21482"/>
                    <a:pt x="15168" y="2364"/>
                    <a:pt x="12020" y="1706"/>
                  </a:cubicBezTo>
                  <a:cubicBezTo>
                    <a:pt x="11914" y="1683"/>
                    <a:pt x="11808" y="1672"/>
                    <a:pt x="11704" y="1672"/>
                  </a:cubicBezTo>
                  <a:cubicBezTo>
                    <a:pt x="8733" y="1672"/>
                    <a:pt x="6560" y="10641"/>
                    <a:pt x="6443" y="10641"/>
                  </a:cubicBezTo>
                  <a:cubicBezTo>
                    <a:pt x="6442" y="10641"/>
                    <a:pt x="6440" y="10639"/>
                    <a:pt x="6440" y="10635"/>
                  </a:cubicBezTo>
                  <a:cubicBezTo>
                    <a:pt x="6382" y="10320"/>
                    <a:pt x="9216" y="447"/>
                    <a:pt x="6125" y="17"/>
                  </a:cubicBezTo>
                  <a:cubicBezTo>
                    <a:pt x="6046" y="6"/>
                    <a:pt x="5969" y="0"/>
                    <a:pt x="589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58"/>
            <p:cNvSpPr/>
            <p:nvPr/>
          </p:nvSpPr>
          <p:spPr>
            <a:xfrm>
              <a:off x="5552746" y="1893987"/>
              <a:ext cx="2761235" cy="1792191"/>
            </a:xfrm>
            <a:custGeom>
              <a:avLst/>
              <a:gdLst/>
              <a:ahLst/>
              <a:cxnLst/>
              <a:rect l="l" t="t" r="r" b="b"/>
              <a:pathLst>
                <a:path w="30338" h="19691" extrusionOk="0">
                  <a:moveTo>
                    <a:pt x="3292" y="1"/>
                  </a:moveTo>
                  <a:cubicBezTo>
                    <a:pt x="1461" y="1"/>
                    <a:pt x="1" y="1461"/>
                    <a:pt x="1" y="3264"/>
                  </a:cubicBezTo>
                  <a:lnTo>
                    <a:pt x="1" y="16400"/>
                  </a:lnTo>
                  <a:cubicBezTo>
                    <a:pt x="1" y="18203"/>
                    <a:pt x="1461" y="19691"/>
                    <a:pt x="3292" y="19691"/>
                  </a:cubicBezTo>
                  <a:lnTo>
                    <a:pt x="27075" y="19691"/>
                  </a:lnTo>
                  <a:cubicBezTo>
                    <a:pt x="28878" y="19691"/>
                    <a:pt x="30337" y="18203"/>
                    <a:pt x="30337" y="16400"/>
                  </a:cubicBezTo>
                  <a:lnTo>
                    <a:pt x="30337" y="3264"/>
                  </a:lnTo>
                  <a:cubicBezTo>
                    <a:pt x="30337" y="1461"/>
                    <a:pt x="28878" y="1"/>
                    <a:pt x="270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3" name="Google Shape;593;p58"/>
            <p:cNvSpPr/>
            <p:nvPr/>
          </p:nvSpPr>
          <p:spPr>
            <a:xfrm>
              <a:off x="5672615" y="1998201"/>
              <a:ext cx="2524139" cy="1443145"/>
            </a:xfrm>
            <a:custGeom>
              <a:avLst/>
              <a:gdLst/>
              <a:ahLst/>
              <a:cxnLst/>
              <a:rect l="l" t="t" r="r" b="b"/>
              <a:pathLst>
                <a:path w="27733" h="15856" extrusionOk="0">
                  <a:moveTo>
                    <a:pt x="0" y="1"/>
                  </a:moveTo>
                  <a:lnTo>
                    <a:pt x="0" y="15856"/>
                  </a:lnTo>
                  <a:lnTo>
                    <a:pt x="27732" y="15856"/>
                  </a:lnTo>
                  <a:lnTo>
                    <a:pt x="2773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58"/>
            <p:cNvSpPr/>
            <p:nvPr/>
          </p:nvSpPr>
          <p:spPr>
            <a:xfrm>
              <a:off x="6430602" y="3686100"/>
              <a:ext cx="1005542" cy="291887"/>
            </a:xfrm>
            <a:custGeom>
              <a:avLst/>
              <a:gdLst/>
              <a:ahLst/>
              <a:cxnLst/>
              <a:rect l="l" t="t" r="r" b="b"/>
              <a:pathLst>
                <a:path w="11048" h="3207" extrusionOk="0">
                  <a:moveTo>
                    <a:pt x="1" y="1"/>
                  </a:moveTo>
                  <a:lnTo>
                    <a:pt x="1" y="3206"/>
                  </a:lnTo>
                  <a:lnTo>
                    <a:pt x="11048" y="3206"/>
                  </a:lnTo>
                  <a:lnTo>
                    <a:pt x="11048" y="1"/>
                  </a:lnTo>
                  <a:close/>
                </a:path>
              </a:pathLst>
            </a:custGeom>
            <a:solidFill>
              <a:srgbClr val="E3E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58"/>
            <p:cNvSpPr/>
            <p:nvPr/>
          </p:nvSpPr>
          <p:spPr>
            <a:xfrm>
              <a:off x="6144081" y="3957055"/>
              <a:ext cx="1578577" cy="203238"/>
            </a:xfrm>
            <a:custGeom>
              <a:avLst/>
              <a:gdLst/>
              <a:ahLst/>
              <a:cxnLst/>
              <a:rect l="l" t="t" r="r" b="b"/>
              <a:pathLst>
                <a:path w="17344" h="2233" extrusionOk="0">
                  <a:moveTo>
                    <a:pt x="2261" y="0"/>
                  </a:moveTo>
                  <a:cubicBezTo>
                    <a:pt x="1031" y="0"/>
                    <a:pt x="1" y="1002"/>
                    <a:pt x="29" y="2233"/>
                  </a:cubicBezTo>
                  <a:lnTo>
                    <a:pt x="17344" y="2233"/>
                  </a:lnTo>
                  <a:cubicBezTo>
                    <a:pt x="17344" y="1002"/>
                    <a:pt x="16342" y="0"/>
                    <a:pt x="1511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58"/>
            <p:cNvSpPr/>
            <p:nvPr/>
          </p:nvSpPr>
          <p:spPr>
            <a:xfrm>
              <a:off x="6248295" y="3631399"/>
              <a:ext cx="1383257" cy="106943"/>
            </a:xfrm>
            <a:custGeom>
              <a:avLst/>
              <a:gdLst/>
              <a:ahLst/>
              <a:cxnLst/>
              <a:rect l="l" t="t" r="r" b="b"/>
              <a:pathLst>
                <a:path w="15198" h="1175" extrusionOk="0">
                  <a:moveTo>
                    <a:pt x="716" y="1"/>
                  </a:moveTo>
                  <a:cubicBezTo>
                    <a:pt x="0" y="58"/>
                    <a:pt x="0" y="1117"/>
                    <a:pt x="716" y="1174"/>
                  </a:cubicBezTo>
                  <a:lnTo>
                    <a:pt x="14482" y="1174"/>
                  </a:lnTo>
                  <a:cubicBezTo>
                    <a:pt x="15197" y="1117"/>
                    <a:pt x="15197" y="58"/>
                    <a:pt x="144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58"/>
            <p:cNvSpPr/>
            <p:nvPr/>
          </p:nvSpPr>
          <p:spPr>
            <a:xfrm>
              <a:off x="5302723" y="3798141"/>
              <a:ext cx="664324" cy="362152"/>
            </a:xfrm>
            <a:custGeom>
              <a:avLst/>
              <a:gdLst/>
              <a:ahLst/>
              <a:cxnLst/>
              <a:rect l="l" t="t" r="r" b="b"/>
              <a:pathLst>
                <a:path w="7299" h="3979" extrusionOk="0">
                  <a:moveTo>
                    <a:pt x="1031" y="1"/>
                  </a:moveTo>
                  <a:cubicBezTo>
                    <a:pt x="487" y="1"/>
                    <a:pt x="1" y="458"/>
                    <a:pt x="1" y="1031"/>
                  </a:cubicBezTo>
                  <a:cubicBezTo>
                    <a:pt x="1" y="2662"/>
                    <a:pt x="1346" y="3979"/>
                    <a:pt x="2977" y="3979"/>
                  </a:cubicBezTo>
                  <a:lnTo>
                    <a:pt x="4322" y="3979"/>
                  </a:lnTo>
                  <a:cubicBezTo>
                    <a:pt x="5982" y="3979"/>
                    <a:pt x="7298" y="2662"/>
                    <a:pt x="7298" y="1031"/>
                  </a:cubicBezTo>
                  <a:cubicBezTo>
                    <a:pt x="7298" y="458"/>
                    <a:pt x="6841" y="1"/>
                    <a:pt x="62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58"/>
            <p:cNvSpPr/>
            <p:nvPr/>
          </p:nvSpPr>
          <p:spPr>
            <a:xfrm>
              <a:off x="5237647" y="3256138"/>
              <a:ext cx="802304" cy="542090"/>
            </a:xfrm>
            <a:custGeom>
              <a:avLst/>
              <a:gdLst/>
              <a:ahLst/>
              <a:cxnLst/>
              <a:rect l="l" t="t" r="r" b="b"/>
              <a:pathLst>
                <a:path w="8815" h="5956" extrusionOk="0">
                  <a:moveTo>
                    <a:pt x="4624" y="1"/>
                  </a:moveTo>
                  <a:cubicBezTo>
                    <a:pt x="4609" y="1"/>
                    <a:pt x="4594" y="2"/>
                    <a:pt x="4579" y="3"/>
                  </a:cubicBezTo>
                  <a:cubicBezTo>
                    <a:pt x="3492" y="60"/>
                    <a:pt x="3492" y="2951"/>
                    <a:pt x="3492" y="2951"/>
                  </a:cubicBezTo>
                  <a:cubicBezTo>
                    <a:pt x="3492" y="2951"/>
                    <a:pt x="2695" y="1756"/>
                    <a:pt x="2081" y="1756"/>
                  </a:cubicBezTo>
                  <a:cubicBezTo>
                    <a:pt x="1923" y="1756"/>
                    <a:pt x="1777" y="1835"/>
                    <a:pt x="1660" y="2035"/>
                  </a:cubicBezTo>
                  <a:cubicBezTo>
                    <a:pt x="1240" y="2714"/>
                    <a:pt x="1630" y="3394"/>
                    <a:pt x="1904" y="3742"/>
                  </a:cubicBezTo>
                  <a:lnTo>
                    <a:pt x="1904" y="3742"/>
                  </a:lnTo>
                  <a:cubicBezTo>
                    <a:pt x="1716" y="3560"/>
                    <a:pt x="1428" y="3341"/>
                    <a:pt x="1125" y="3341"/>
                  </a:cubicBezTo>
                  <a:cubicBezTo>
                    <a:pt x="959" y="3341"/>
                    <a:pt x="789" y="3407"/>
                    <a:pt x="630" y="3580"/>
                  </a:cubicBezTo>
                  <a:cubicBezTo>
                    <a:pt x="0" y="4296"/>
                    <a:pt x="2375" y="5927"/>
                    <a:pt x="2375" y="5927"/>
                  </a:cubicBezTo>
                  <a:lnTo>
                    <a:pt x="5924" y="5956"/>
                  </a:lnTo>
                  <a:cubicBezTo>
                    <a:pt x="5924" y="5956"/>
                    <a:pt x="8815" y="3552"/>
                    <a:pt x="8099" y="3094"/>
                  </a:cubicBezTo>
                  <a:cubicBezTo>
                    <a:pt x="7981" y="3013"/>
                    <a:pt x="7858" y="2980"/>
                    <a:pt x="7734" y="2980"/>
                  </a:cubicBezTo>
                  <a:cubicBezTo>
                    <a:pt x="7106" y="2980"/>
                    <a:pt x="6468" y="3838"/>
                    <a:pt x="6468" y="3838"/>
                  </a:cubicBezTo>
                  <a:cubicBezTo>
                    <a:pt x="6468" y="3838"/>
                    <a:pt x="8357" y="1262"/>
                    <a:pt x="7241" y="1062"/>
                  </a:cubicBezTo>
                  <a:cubicBezTo>
                    <a:pt x="7183" y="1050"/>
                    <a:pt x="7125" y="1044"/>
                    <a:pt x="7069" y="1044"/>
                  </a:cubicBezTo>
                  <a:cubicBezTo>
                    <a:pt x="6038" y="1044"/>
                    <a:pt x="5266" y="2922"/>
                    <a:pt x="5266" y="2922"/>
                  </a:cubicBezTo>
                  <a:cubicBezTo>
                    <a:pt x="5266" y="2922"/>
                    <a:pt x="5655" y="1"/>
                    <a:pt x="46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58"/>
            <p:cNvSpPr/>
            <p:nvPr/>
          </p:nvSpPr>
          <p:spPr>
            <a:xfrm>
              <a:off x="4714028" y="4132990"/>
              <a:ext cx="4217305" cy="55702"/>
            </a:xfrm>
            <a:custGeom>
              <a:avLst/>
              <a:gdLst/>
              <a:ahLst/>
              <a:cxnLst/>
              <a:rect l="l" t="t" r="r" b="b"/>
              <a:pathLst>
                <a:path w="46336" h="612" extrusionOk="0">
                  <a:moveTo>
                    <a:pt x="1060" y="1"/>
                  </a:moveTo>
                  <a:cubicBezTo>
                    <a:pt x="859" y="1"/>
                    <a:pt x="659" y="4"/>
                    <a:pt x="459" y="13"/>
                  </a:cubicBezTo>
                  <a:lnTo>
                    <a:pt x="401" y="13"/>
                  </a:lnTo>
                  <a:cubicBezTo>
                    <a:pt x="1" y="13"/>
                    <a:pt x="1" y="586"/>
                    <a:pt x="401" y="586"/>
                  </a:cubicBezTo>
                  <a:lnTo>
                    <a:pt x="44103" y="586"/>
                  </a:lnTo>
                  <a:cubicBezTo>
                    <a:pt x="44484" y="586"/>
                    <a:pt x="44879" y="611"/>
                    <a:pt x="45277" y="611"/>
                  </a:cubicBezTo>
                  <a:cubicBezTo>
                    <a:pt x="45477" y="611"/>
                    <a:pt x="45677" y="605"/>
                    <a:pt x="45877" y="586"/>
                  </a:cubicBezTo>
                  <a:lnTo>
                    <a:pt x="45963" y="586"/>
                  </a:lnTo>
                  <a:cubicBezTo>
                    <a:pt x="46335" y="586"/>
                    <a:pt x="46335" y="13"/>
                    <a:pt x="45963" y="13"/>
                  </a:cubicBezTo>
                  <a:lnTo>
                    <a:pt x="2262" y="13"/>
                  </a:lnTo>
                  <a:cubicBezTo>
                    <a:pt x="1861" y="13"/>
                    <a:pt x="1460" y="1"/>
                    <a:pt x="10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0" name="Google Shape;600;p58"/>
            <p:cNvGrpSpPr/>
            <p:nvPr/>
          </p:nvGrpSpPr>
          <p:grpSpPr>
            <a:xfrm>
              <a:off x="6151871" y="2100503"/>
              <a:ext cx="1578639" cy="1284706"/>
              <a:chOff x="2357113" y="709250"/>
              <a:chExt cx="2171252" cy="1766978"/>
            </a:xfrm>
          </p:grpSpPr>
          <p:sp>
            <p:nvSpPr>
              <p:cNvPr id="601" name="Google Shape;601;p58"/>
              <p:cNvSpPr/>
              <p:nvPr/>
            </p:nvSpPr>
            <p:spPr>
              <a:xfrm>
                <a:off x="3734270" y="747515"/>
                <a:ext cx="491253" cy="292716"/>
              </a:xfrm>
              <a:custGeom>
                <a:avLst/>
                <a:gdLst/>
                <a:ahLst/>
                <a:cxnLst/>
                <a:rect l="l" t="t" r="r" b="b"/>
                <a:pathLst>
                  <a:path w="11246" h="6701" extrusionOk="0">
                    <a:moveTo>
                      <a:pt x="7977" y="2830"/>
                    </a:moveTo>
                    <a:cubicBezTo>
                      <a:pt x="9146" y="3597"/>
                      <a:pt x="10917" y="4272"/>
                      <a:pt x="11190" y="5787"/>
                    </a:cubicBezTo>
                    <a:cubicBezTo>
                      <a:pt x="11245" y="6079"/>
                      <a:pt x="11209" y="6390"/>
                      <a:pt x="11117" y="6700"/>
                    </a:cubicBezTo>
                    <a:cubicBezTo>
                      <a:pt x="7485" y="4875"/>
                      <a:pt x="3706" y="3159"/>
                      <a:pt x="0" y="1406"/>
                    </a:cubicBezTo>
                    <a:cubicBezTo>
                      <a:pt x="164" y="968"/>
                      <a:pt x="511" y="639"/>
                      <a:pt x="931" y="493"/>
                    </a:cubicBezTo>
                    <a:cubicBezTo>
                      <a:pt x="2209" y="0"/>
                      <a:pt x="3907" y="968"/>
                      <a:pt x="4911" y="1333"/>
                    </a:cubicBezTo>
                    <a:cubicBezTo>
                      <a:pt x="5257" y="767"/>
                      <a:pt x="5714" y="329"/>
                      <a:pt x="6499" y="329"/>
                    </a:cubicBezTo>
                    <a:cubicBezTo>
                      <a:pt x="7722" y="366"/>
                      <a:pt x="8525" y="1570"/>
                      <a:pt x="7977" y="283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58"/>
              <p:cNvSpPr/>
              <p:nvPr/>
            </p:nvSpPr>
            <p:spPr>
              <a:xfrm>
                <a:off x="3960717" y="796963"/>
                <a:ext cx="124451" cy="106891"/>
              </a:xfrm>
              <a:custGeom>
                <a:avLst/>
                <a:gdLst/>
                <a:ahLst/>
                <a:cxnLst/>
                <a:rect l="l" t="t" r="r" b="b"/>
                <a:pathLst>
                  <a:path w="2849" h="2447" extrusionOk="0">
                    <a:moveTo>
                      <a:pt x="1516" y="19"/>
                    </a:moveTo>
                    <a:cubicBezTo>
                      <a:pt x="2848" y="55"/>
                      <a:pt x="2319" y="2446"/>
                      <a:pt x="1004" y="1935"/>
                    </a:cubicBezTo>
                    <a:cubicBezTo>
                      <a:pt x="0" y="1552"/>
                      <a:pt x="585" y="0"/>
                      <a:pt x="1516" y="1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58"/>
              <p:cNvSpPr/>
              <p:nvPr/>
            </p:nvSpPr>
            <p:spPr>
              <a:xfrm>
                <a:off x="3015791" y="723578"/>
                <a:ext cx="1337296" cy="1547059"/>
              </a:xfrm>
              <a:custGeom>
                <a:avLst/>
                <a:gdLst/>
                <a:ahLst/>
                <a:cxnLst/>
                <a:rect l="l" t="t" r="r" b="b"/>
                <a:pathLst>
                  <a:path w="30614" h="35416" extrusionOk="0">
                    <a:moveTo>
                      <a:pt x="9274" y="4948"/>
                    </a:moveTo>
                    <a:cubicBezTo>
                      <a:pt x="9456" y="4473"/>
                      <a:pt x="9767" y="3761"/>
                      <a:pt x="10095" y="3068"/>
                    </a:cubicBezTo>
                    <a:cubicBezTo>
                      <a:pt x="10771" y="1644"/>
                      <a:pt x="11337" y="1"/>
                      <a:pt x="12614" y="56"/>
                    </a:cubicBezTo>
                    <a:cubicBezTo>
                      <a:pt x="13235" y="92"/>
                      <a:pt x="14075" y="402"/>
                      <a:pt x="14896" y="731"/>
                    </a:cubicBezTo>
                    <a:cubicBezTo>
                      <a:pt x="15718" y="1041"/>
                      <a:pt x="16466" y="1461"/>
                      <a:pt x="17215" y="1808"/>
                    </a:cubicBezTo>
                    <a:cubicBezTo>
                      <a:pt x="20482" y="3378"/>
                      <a:pt x="22837" y="4820"/>
                      <a:pt x="26233" y="6317"/>
                    </a:cubicBezTo>
                    <a:cubicBezTo>
                      <a:pt x="26981" y="6646"/>
                      <a:pt x="27748" y="7047"/>
                      <a:pt x="28478" y="7431"/>
                    </a:cubicBezTo>
                    <a:cubicBezTo>
                      <a:pt x="29482" y="7978"/>
                      <a:pt x="30559" y="8471"/>
                      <a:pt x="30596" y="9347"/>
                    </a:cubicBezTo>
                    <a:cubicBezTo>
                      <a:pt x="30614" y="9767"/>
                      <a:pt x="30267" y="10333"/>
                      <a:pt x="30048" y="10917"/>
                    </a:cubicBezTo>
                    <a:cubicBezTo>
                      <a:pt x="29811" y="11501"/>
                      <a:pt x="29500" y="12031"/>
                      <a:pt x="29281" y="12506"/>
                    </a:cubicBezTo>
                    <a:cubicBezTo>
                      <a:pt x="28734" y="13637"/>
                      <a:pt x="28223" y="14678"/>
                      <a:pt x="27766" y="15645"/>
                    </a:cubicBezTo>
                    <a:cubicBezTo>
                      <a:pt x="26653" y="17964"/>
                      <a:pt x="25813" y="19990"/>
                      <a:pt x="24845" y="22199"/>
                    </a:cubicBezTo>
                    <a:cubicBezTo>
                      <a:pt x="23933" y="24298"/>
                      <a:pt x="23056" y="26562"/>
                      <a:pt x="22016" y="28771"/>
                    </a:cubicBezTo>
                    <a:cubicBezTo>
                      <a:pt x="21121" y="30651"/>
                      <a:pt x="20263" y="33353"/>
                      <a:pt x="18876" y="34503"/>
                    </a:cubicBezTo>
                    <a:cubicBezTo>
                      <a:pt x="17762" y="35416"/>
                      <a:pt x="16247" y="34850"/>
                      <a:pt x="14458" y="34138"/>
                    </a:cubicBezTo>
                    <a:cubicBezTo>
                      <a:pt x="10935" y="32732"/>
                      <a:pt x="7886" y="31016"/>
                      <a:pt x="4637" y="29483"/>
                    </a:cubicBezTo>
                    <a:cubicBezTo>
                      <a:pt x="3870" y="29118"/>
                      <a:pt x="2958" y="28734"/>
                      <a:pt x="2154" y="28333"/>
                    </a:cubicBezTo>
                    <a:cubicBezTo>
                      <a:pt x="1223" y="27876"/>
                      <a:pt x="329" y="27347"/>
                      <a:pt x="164" y="26781"/>
                    </a:cubicBezTo>
                    <a:cubicBezTo>
                      <a:pt x="0" y="26233"/>
                      <a:pt x="457" y="25138"/>
                      <a:pt x="876" y="24207"/>
                    </a:cubicBezTo>
                    <a:cubicBezTo>
                      <a:pt x="1296" y="23221"/>
                      <a:pt x="1753" y="22308"/>
                      <a:pt x="2136" y="21487"/>
                    </a:cubicBezTo>
                    <a:cubicBezTo>
                      <a:pt x="4637" y="16138"/>
                      <a:pt x="6882" y="10406"/>
                      <a:pt x="9256" y="5003"/>
                    </a:cubicBezTo>
                    <a:cubicBezTo>
                      <a:pt x="9256" y="4984"/>
                      <a:pt x="9274" y="4966"/>
                      <a:pt x="9274" y="4948"/>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58"/>
              <p:cNvSpPr/>
              <p:nvPr/>
            </p:nvSpPr>
            <p:spPr>
              <a:xfrm>
                <a:off x="3142556" y="1637446"/>
                <a:ext cx="52681" cy="77362"/>
              </a:xfrm>
              <a:custGeom>
                <a:avLst/>
                <a:gdLst/>
                <a:ahLst/>
                <a:cxnLst/>
                <a:rect l="l" t="t" r="r" b="b"/>
                <a:pathLst>
                  <a:path w="1206" h="1771" extrusionOk="0">
                    <a:moveTo>
                      <a:pt x="1206" y="128"/>
                    </a:moveTo>
                    <a:cubicBezTo>
                      <a:pt x="1206" y="420"/>
                      <a:pt x="950" y="876"/>
                      <a:pt x="658" y="1296"/>
                    </a:cubicBezTo>
                    <a:cubicBezTo>
                      <a:pt x="548" y="1479"/>
                      <a:pt x="348" y="1771"/>
                      <a:pt x="165" y="1680"/>
                    </a:cubicBezTo>
                    <a:cubicBezTo>
                      <a:pt x="1" y="1588"/>
                      <a:pt x="129" y="1205"/>
                      <a:pt x="202" y="1077"/>
                    </a:cubicBezTo>
                    <a:cubicBezTo>
                      <a:pt x="384" y="676"/>
                      <a:pt x="640" y="310"/>
                      <a:pt x="968" y="18"/>
                    </a:cubicBezTo>
                    <a:cubicBezTo>
                      <a:pt x="1060" y="0"/>
                      <a:pt x="1151" y="55"/>
                      <a:pt x="1206" y="128"/>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58"/>
              <p:cNvSpPr/>
              <p:nvPr/>
            </p:nvSpPr>
            <p:spPr>
              <a:xfrm>
                <a:off x="3168896" y="1703624"/>
                <a:ext cx="42285" cy="50279"/>
              </a:xfrm>
              <a:custGeom>
                <a:avLst/>
                <a:gdLst/>
                <a:ahLst/>
                <a:cxnLst/>
                <a:rect l="l" t="t" r="r" b="b"/>
                <a:pathLst>
                  <a:path w="968" h="1151" extrusionOk="0">
                    <a:moveTo>
                      <a:pt x="493" y="37"/>
                    </a:moveTo>
                    <a:cubicBezTo>
                      <a:pt x="968" y="165"/>
                      <a:pt x="493" y="1150"/>
                      <a:pt x="146" y="931"/>
                    </a:cubicBezTo>
                    <a:cubicBezTo>
                      <a:pt x="0" y="822"/>
                      <a:pt x="55" y="274"/>
                      <a:pt x="237" y="92"/>
                    </a:cubicBezTo>
                    <a:cubicBezTo>
                      <a:pt x="311" y="19"/>
                      <a:pt x="402" y="0"/>
                      <a:pt x="493" y="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58"/>
              <p:cNvSpPr/>
              <p:nvPr/>
            </p:nvSpPr>
            <p:spPr>
              <a:xfrm>
                <a:off x="3103504" y="1804092"/>
                <a:ext cx="27127" cy="50279"/>
              </a:xfrm>
              <a:custGeom>
                <a:avLst/>
                <a:gdLst/>
                <a:ahLst/>
                <a:cxnLst/>
                <a:rect l="l" t="t" r="r" b="b"/>
                <a:pathLst>
                  <a:path w="621" h="1151" extrusionOk="0">
                    <a:moveTo>
                      <a:pt x="384" y="37"/>
                    </a:moveTo>
                    <a:cubicBezTo>
                      <a:pt x="566" y="73"/>
                      <a:pt x="621" y="329"/>
                      <a:pt x="566" y="566"/>
                    </a:cubicBezTo>
                    <a:cubicBezTo>
                      <a:pt x="548" y="767"/>
                      <a:pt x="384" y="1150"/>
                      <a:pt x="183" y="1041"/>
                    </a:cubicBezTo>
                    <a:cubicBezTo>
                      <a:pt x="55" y="931"/>
                      <a:pt x="0" y="749"/>
                      <a:pt x="37" y="585"/>
                    </a:cubicBezTo>
                    <a:cubicBezTo>
                      <a:pt x="73" y="329"/>
                      <a:pt x="165" y="0"/>
                      <a:pt x="384" y="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58"/>
              <p:cNvSpPr/>
              <p:nvPr/>
            </p:nvSpPr>
            <p:spPr>
              <a:xfrm>
                <a:off x="3179249" y="887865"/>
                <a:ext cx="1011163" cy="1217693"/>
              </a:xfrm>
              <a:custGeom>
                <a:avLst/>
                <a:gdLst/>
                <a:ahLst/>
                <a:cxnLst/>
                <a:rect l="l" t="t" r="r" b="b"/>
                <a:pathLst>
                  <a:path w="23148" h="27876" extrusionOk="0">
                    <a:moveTo>
                      <a:pt x="7485" y="3962"/>
                    </a:moveTo>
                    <a:cubicBezTo>
                      <a:pt x="7631" y="3597"/>
                      <a:pt x="7887" y="3012"/>
                      <a:pt x="8161" y="2465"/>
                    </a:cubicBezTo>
                    <a:cubicBezTo>
                      <a:pt x="8690" y="1315"/>
                      <a:pt x="9146" y="0"/>
                      <a:pt x="10096" y="0"/>
                    </a:cubicBezTo>
                    <a:cubicBezTo>
                      <a:pt x="10570" y="0"/>
                      <a:pt x="11173" y="219"/>
                      <a:pt x="11757" y="457"/>
                    </a:cubicBezTo>
                    <a:cubicBezTo>
                      <a:pt x="12359" y="676"/>
                      <a:pt x="12907" y="986"/>
                      <a:pt x="13454" y="1260"/>
                    </a:cubicBezTo>
                    <a:cubicBezTo>
                      <a:pt x="15828" y="2392"/>
                      <a:pt x="17544" y="3469"/>
                      <a:pt x="20008" y="4564"/>
                    </a:cubicBezTo>
                    <a:cubicBezTo>
                      <a:pt x="20556" y="4801"/>
                      <a:pt x="21103" y="5093"/>
                      <a:pt x="21633" y="5386"/>
                    </a:cubicBezTo>
                    <a:cubicBezTo>
                      <a:pt x="22381" y="5787"/>
                      <a:pt x="23148" y="6134"/>
                      <a:pt x="23148" y="6846"/>
                    </a:cubicBezTo>
                    <a:cubicBezTo>
                      <a:pt x="23148" y="7175"/>
                      <a:pt x="22874" y="7631"/>
                      <a:pt x="22692" y="8106"/>
                    </a:cubicBezTo>
                    <a:cubicBezTo>
                      <a:pt x="22509" y="8580"/>
                      <a:pt x="22272" y="9000"/>
                      <a:pt x="22089" y="9383"/>
                    </a:cubicBezTo>
                    <a:cubicBezTo>
                      <a:pt x="21651" y="10296"/>
                      <a:pt x="21249" y="11136"/>
                      <a:pt x="20866" y="11921"/>
                    </a:cubicBezTo>
                    <a:cubicBezTo>
                      <a:pt x="19990" y="13783"/>
                      <a:pt x="19314" y="15426"/>
                      <a:pt x="18529" y="17197"/>
                    </a:cubicBezTo>
                    <a:cubicBezTo>
                      <a:pt x="17781" y="18894"/>
                      <a:pt x="17087" y="20720"/>
                      <a:pt x="16248" y="22491"/>
                    </a:cubicBezTo>
                    <a:cubicBezTo>
                      <a:pt x="15536" y="24006"/>
                      <a:pt x="14805" y="26178"/>
                      <a:pt x="13747" y="27127"/>
                    </a:cubicBezTo>
                    <a:cubicBezTo>
                      <a:pt x="12907" y="27876"/>
                      <a:pt x="11793" y="27474"/>
                      <a:pt x="10479" y="26963"/>
                    </a:cubicBezTo>
                    <a:cubicBezTo>
                      <a:pt x="7923" y="25941"/>
                      <a:pt x="5714" y="24663"/>
                      <a:pt x="3341" y="23549"/>
                    </a:cubicBezTo>
                    <a:cubicBezTo>
                      <a:pt x="2775" y="23276"/>
                      <a:pt x="2118" y="23002"/>
                      <a:pt x="1534" y="22691"/>
                    </a:cubicBezTo>
                    <a:cubicBezTo>
                      <a:pt x="858" y="22363"/>
                      <a:pt x="201" y="21979"/>
                      <a:pt x="110" y="21541"/>
                    </a:cubicBezTo>
                    <a:cubicBezTo>
                      <a:pt x="0" y="21103"/>
                      <a:pt x="384" y="20227"/>
                      <a:pt x="712" y="19460"/>
                    </a:cubicBezTo>
                    <a:cubicBezTo>
                      <a:pt x="1041" y="18712"/>
                      <a:pt x="1406" y="17945"/>
                      <a:pt x="1716" y="17288"/>
                    </a:cubicBezTo>
                    <a:cubicBezTo>
                      <a:pt x="3725" y="12980"/>
                      <a:pt x="5550" y="8361"/>
                      <a:pt x="7467" y="3998"/>
                    </a:cubicBezTo>
                    <a:cubicBezTo>
                      <a:pt x="7467" y="3998"/>
                      <a:pt x="7485" y="3980"/>
                      <a:pt x="7485" y="396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58"/>
              <p:cNvSpPr/>
              <p:nvPr/>
            </p:nvSpPr>
            <p:spPr>
              <a:xfrm>
                <a:off x="3597109" y="954829"/>
                <a:ext cx="116458" cy="110080"/>
              </a:xfrm>
              <a:custGeom>
                <a:avLst/>
                <a:gdLst/>
                <a:ahLst/>
                <a:cxnLst/>
                <a:rect l="l" t="t" r="r" b="b"/>
                <a:pathLst>
                  <a:path w="2666" h="2520" extrusionOk="0">
                    <a:moveTo>
                      <a:pt x="749" y="1297"/>
                    </a:moveTo>
                    <a:cubicBezTo>
                      <a:pt x="968" y="1133"/>
                      <a:pt x="1205" y="877"/>
                      <a:pt x="1461" y="658"/>
                    </a:cubicBezTo>
                    <a:cubicBezTo>
                      <a:pt x="1698" y="457"/>
                      <a:pt x="1972" y="147"/>
                      <a:pt x="2264" y="74"/>
                    </a:cubicBezTo>
                    <a:cubicBezTo>
                      <a:pt x="2410" y="19"/>
                      <a:pt x="2574" y="110"/>
                      <a:pt x="2629" y="256"/>
                    </a:cubicBezTo>
                    <a:cubicBezTo>
                      <a:pt x="2665" y="585"/>
                      <a:pt x="1972" y="1187"/>
                      <a:pt x="1826" y="1370"/>
                    </a:cubicBezTo>
                    <a:cubicBezTo>
                      <a:pt x="1552" y="1717"/>
                      <a:pt x="1260" y="2045"/>
                      <a:pt x="931" y="2337"/>
                    </a:cubicBezTo>
                    <a:cubicBezTo>
                      <a:pt x="785" y="2447"/>
                      <a:pt x="621" y="2502"/>
                      <a:pt x="457" y="2520"/>
                    </a:cubicBezTo>
                    <a:cubicBezTo>
                      <a:pt x="0" y="2465"/>
                      <a:pt x="0" y="1498"/>
                      <a:pt x="0" y="950"/>
                    </a:cubicBezTo>
                    <a:cubicBezTo>
                      <a:pt x="0" y="640"/>
                      <a:pt x="37" y="19"/>
                      <a:pt x="329" y="1"/>
                    </a:cubicBezTo>
                    <a:cubicBezTo>
                      <a:pt x="749" y="1"/>
                      <a:pt x="712" y="877"/>
                      <a:pt x="749" y="129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58"/>
              <p:cNvSpPr/>
              <p:nvPr/>
            </p:nvSpPr>
            <p:spPr>
              <a:xfrm>
                <a:off x="3444004" y="1271436"/>
                <a:ext cx="116458" cy="110080"/>
              </a:xfrm>
              <a:custGeom>
                <a:avLst/>
                <a:gdLst/>
                <a:ahLst/>
                <a:cxnLst/>
                <a:rect l="l" t="t" r="r" b="b"/>
                <a:pathLst>
                  <a:path w="2666" h="2520" extrusionOk="0">
                    <a:moveTo>
                      <a:pt x="749" y="1278"/>
                    </a:moveTo>
                    <a:cubicBezTo>
                      <a:pt x="968" y="1114"/>
                      <a:pt x="1205" y="876"/>
                      <a:pt x="1461" y="639"/>
                    </a:cubicBezTo>
                    <a:cubicBezTo>
                      <a:pt x="1698" y="456"/>
                      <a:pt x="1972" y="146"/>
                      <a:pt x="2264" y="55"/>
                    </a:cubicBezTo>
                    <a:cubicBezTo>
                      <a:pt x="2410" y="18"/>
                      <a:pt x="2574" y="110"/>
                      <a:pt x="2611" y="256"/>
                    </a:cubicBezTo>
                    <a:cubicBezTo>
                      <a:pt x="2665" y="566"/>
                      <a:pt x="1972" y="1187"/>
                      <a:pt x="1826" y="1351"/>
                    </a:cubicBezTo>
                    <a:cubicBezTo>
                      <a:pt x="1552" y="1716"/>
                      <a:pt x="1260" y="2026"/>
                      <a:pt x="931" y="2318"/>
                    </a:cubicBezTo>
                    <a:cubicBezTo>
                      <a:pt x="785" y="2428"/>
                      <a:pt x="621" y="2501"/>
                      <a:pt x="457" y="2519"/>
                    </a:cubicBezTo>
                    <a:cubicBezTo>
                      <a:pt x="0" y="2464"/>
                      <a:pt x="0" y="1497"/>
                      <a:pt x="0" y="949"/>
                    </a:cubicBezTo>
                    <a:cubicBezTo>
                      <a:pt x="0" y="639"/>
                      <a:pt x="37" y="18"/>
                      <a:pt x="329" y="0"/>
                    </a:cubicBezTo>
                    <a:cubicBezTo>
                      <a:pt x="749" y="0"/>
                      <a:pt x="712" y="876"/>
                      <a:pt x="749" y="127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58"/>
              <p:cNvSpPr/>
              <p:nvPr/>
            </p:nvSpPr>
            <p:spPr>
              <a:xfrm>
                <a:off x="3500616" y="1122306"/>
                <a:ext cx="126810" cy="106105"/>
              </a:xfrm>
              <a:custGeom>
                <a:avLst/>
                <a:gdLst/>
                <a:ahLst/>
                <a:cxnLst/>
                <a:rect l="l" t="t" r="r" b="b"/>
                <a:pathLst>
                  <a:path w="2903" h="2429" extrusionOk="0">
                    <a:moveTo>
                      <a:pt x="621" y="1406"/>
                    </a:moveTo>
                    <a:cubicBezTo>
                      <a:pt x="895" y="1223"/>
                      <a:pt x="1187" y="931"/>
                      <a:pt x="1534" y="676"/>
                    </a:cubicBezTo>
                    <a:cubicBezTo>
                      <a:pt x="1881" y="420"/>
                      <a:pt x="2209" y="128"/>
                      <a:pt x="2574" y="19"/>
                    </a:cubicBezTo>
                    <a:cubicBezTo>
                      <a:pt x="2702" y="0"/>
                      <a:pt x="2830" y="92"/>
                      <a:pt x="2866" y="219"/>
                    </a:cubicBezTo>
                    <a:cubicBezTo>
                      <a:pt x="2903" y="457"/>
                      <a:pt x="2465" y="785"/>
                      <a:pt x="2373" y="877"/>
                    </a:cubicBezTo>
                    <a:cubicBezTo>
                      <a:pt x="1990" y="1242"/>
                      <a:pt x="1570" y="1570"/>
                      <a:pt x="1150" y="1899"/>
                    </a:cubicBezTo>
                    <a:cubicBezTo>
                      <a:pt x="877" y="2100"/>
                      <a:pt x="365" y="2428"/>
                      <a:pt x="128" y="2008"/>
                    </a:cubicBezTo>
                    <a:cubicBezTo>
                      <a:pt x="0" y="1789"/>
                      <a:pt x="37" y="1260"/>
                      <a:pt x="73" y="895"/>
                    </a:cubicBezTo>
                    <a:cubicBezTo>
                      <a:pt x="110" y="548"/>
                      <a:pt x="219" y="219"/>
                      <a:pt x="457" y="292"/>
                    </a:cubicBezTo>
                    <a:cubicBezTo>
                      <a:pt x="712" y="365"/>
                      <a:pt x="603" y="1041"/>
                      <a:pt x="621" y="140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58"/>
              <p:cNvSpPr/>
              <p:nvPr/>
            </p:nvSpPr>
            <p:spPr>
              <a:xfrm>
                <a:off x="3293258" y="1576029"/>
                <a:ext cx="126068" cy="106105"/>
              </a:xfrm>
              <a:custGeom>
                <a:avLst/>
                <a:gdLst/>
                <a:ahLst/>
                <a:cxnLst/>
                <a:rect l="l" t="t" r="r" b="b"/>
                <a:pathLst>
                  <a:path w="2886" h="2429" extrusionOk="0">
                    <a:moveTo>
                      <a:pt x="603" y="1406"/>
                    </a:moveTo>
                    <a:cubicBezTo>
                      <a:pt x="877" y="1224"/>
                      <a:pt x="1188" y="913"/>
                      <a:pt x="1516" y="676"/>
                    </a:cubicBezTo>
                    <a:cubicBezTo>
                      <a:pt x="1863" y="420"/>
                      <a:pt x="2192" y="110"/>
                      <a:pt x="2557" y="19"/>
                    </a:cubicBezTo>
                    <a:cubicBezTo>
                      <a:pt x="2684" y="0"/>
                      <a:pt x="2812" y="73"/>
                      <a:pt x="2867" y="220"/>
                    </a:cubicBezTo>
                    <a:cubicBezTo>
                      <a:pt x="2885" y="457"/>
                      <a:pt x="2465" y="785"/>
                      <a:pt x="2374" y="858"/>
                    </a:cubicBezTo>
                    <a:cubicBezTo>
                      <a:pt x="1973" y="1224"/>
                      <a:pt x="1571" y="1570"/>
                      <a:pt x="1133" y="1899"/>
                    </a:cubicBezTo>
                    <a:cubicBezTo>
                      <a:pt x="859" y="2100"/>
                      <a:pt x="366" y="2428"/>
                      <a:pt x="129" y="2009"/>
                    </a:cubicBezTo>
                    <a:cubicBezTo>
                      <a:pt x="1" y="1771"/>
                      <a:pt x="19" y="1260"/>
                      <a:pt x="74" y="895"/>
                    </a:cubicBezTo>
                    <a:cubicBezTo>
                      <a:pt x="110" y="548"/>
                      <a:pt x="202" y="220"/>
                      <a:pt x="457" y="293"/>
                    </a:cubicBezTo>
                    <a:cubicBezTo>
                      <a:pt x="713" y="384"/>
                      <a:pt x="603" y="1041"/>
                      <a:pt x="603" y="140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58"/>
              <p:cNvSpPr/>
              <p:nvPr/>
            </p:nvSpPr>
            <p:spPr>
              <a:xfrm>
                <a:off x="3350700" y="1440484"/>
                <a:ext cx="110866" cy="104489"/>
              </a:xfrm>
              <a:custGeom>
                <a:avLst/>
                <a:gdLst/>
                <a:ahLst/>
                <a:cxnLst/>
                <a:rect l="l" t="t" r="r" b="b"/>
                <a:pathLst>
                  <a:path w="2538" h="2392" extrusionOk="0">
                    <a:moveTo>
                      <a:pt x="1716" y="0"/>
                    </a:moveTo>
                    <a:cubicBezTo>
                      <a:pt x="1534" y="0"/>
                      <a:pt x="1406" y="256"/>
                      <a:pt x="1278" y="511"/>
                    </a:cubicBezTo>
                    <a:lnTo>
                      <a:pt x="1223" y="621"/>
                    </a:lnTo>
                    <a:cubicBezTo>
                      <a:pt x="1187" y="676"/>
                      <a:pt x="1150" y="749"/>
                      <a:pt x="1114" y="822"/>
                    </a:cubicBezTo>
                    <a:lnTo>
                      <a:pt x="1041" y="785"/>
                    </a:lnTo>
                    <a:lnTo>
                      <a:pt x="895" y="730"/>
                    </a:lnTo>
                    <a:cubicBezTo>
                      <a:pt x="712" y="657"/>
                      <a:pt x="530" y="603"/>
                      <a:pt x="329" y="584"/>
                    </a:cubicBezTo>
                    <a:cubicBezTo>
                      <a:pt x="128" y="584"/>
                      <a:pt x="73" y="676"/>
                      <a:pt x="55" y="749"/>
                    </a:cubicBezTo>
                    <a:cubicBezTo>
                      <a:pt x="0" y="986"/>
                      <a:pt x="365" y="1205"/>
                      <a:pt x="840" y="1406"/>
                    </a:cubicBezTo>
                    <a:cubicBezTo>
                      <a:pt x="822" y="1461"/>
                      <a:pt x="804" y="1497"/>
                      <a:pt x="785" y="1552"/>
                    </a:cubicBezTo>
                    <a:cubicBezTo>
                      <a:pt x="658" y="1826"/>
                      <a:pt x="548" y="2118"/>
                      <a:pt x="621" y="2282"/>
                    </a:cubicBezTo>
                    <a:cubicBezTo>
                      <a:pt x="639" y="2337"/>
                      <a:pt x="694" y="2373"/>
                      <a:pt x="767" y="2392"/>
                    </a:cubicBezTo>
                    <a:lnTo>
                      <a:pt x="804" y="2392"/>
                    </a:lnTo>
                    <a:cubicBezTo>
                      <a:pt x="1023" y="2392"/>
                      <a:pt x="1242" y="2045"/>
                      <a:pt x="1461" y="1625"/>
                    </a:cubicBezTo>
                    <a:cubicBezTo>
                      <a:pt x="1607" y="1661"/>
                      <a:pt x="1753" y="1698"/>
                      <a:pt x="1881" y="1734"/>
                    </a:cubicBezTo>
                    <a:cubicBezTo>
                      <a:pt x="1972" y="1771"/>
                      <a:pt x="2081" y="1789"/>
                      <a:pt x="2191" y="1807"/>
                    </a:cubicBezTo>
                    <a:cubicBezTo>
                      <a:pt x="2392" y="1807"/>
                      <a:pt x="2465" y="1716"/>
                      <a:pt x="2501" y="1643"/>
                    </a:cubicBezTo>
                    <a:cubicBezTo>
                      <a:pt x="2538" y="1424"/>
                      <a:pt x="2246" y="1296"/>
                      <a:pt x="1972" y="1168"/>
                    </a:cubicBezTo>
                    <a:lnTo>
                      <a:pt x="1862" y="1132"/>
                    </a:lnTo>
                    <a:cubicBezTo>
                      <a:pt x="1808" y="1095"/>
                      <a:pt x="1753" y="1077"/>
                      <a:pt x="1698" y="1041"/>
                    </a:cubicBezTo>
                    <a:cubicBezTo>
                      <a:pt x="1753" y="895"/>
                      <a:pt x="1808" y="749"/>
                      <a:pt x="1844" y="621"/>
                    </a:cubicBezTo>
                    <a:cubicBezTo>
                      <a:pt x="1899" y="493"/>
                      <a:pt x="2027" y="91"/>
                      <a:pt x="17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58"/>
              <p:cNvSpPr/>
              <p:nvPr/>
            </p:nvSpPr>
            <p:spPr>
              <a:xfrm>
                <a:off x="3698364" y="1017032"/>
                <a:ext cx="429879" cy="256023"/>
              </a:xfrm>
              <a:custGeom>
                <a:avLst/>
                <a:gdLst/>
                <a:ahLst/>
                <a:cxnLst/>
                <a:rect l="l" t="t" r="r" b="b"/>
                <a:pathLst>
                  <a:path w="9841" h="5861" extrusionOk="0">
                    <a:moveTo>
                      <a:pt x="475" y="1"/>
                    </a:moveTo>
                    <a:lnTo>
                      <a:pt x="1" y="986"/>
                    </a:lnTo>
                    <a:cubicBezTo>
                      <a:pt x="201" y="1096"/>
                      <a:pt x="402" y="1187"/>
                      <a:pt x="585" y="1279"/>
                    </a:cubicBezTo>
                    <a:cubicBezTo>
                      <a:pt x="3195" y="2556"/>
                      <a:pt x="5696" y="4017"/>
                      <a:pt x="8215" y="5313"/>
                    </a:cubicBezTo>
                    <a:cubicBezTo>
                      <a:pt x="8544" y="5477"/>
                      <a:pt x="8946" y="5714"/>
                      <a:pt x="9274" y="5861"/>
                    </a:cubicBezTo>
                    <a:cubicBezTo>
                      <a:pt x="9438" y="5550"/>
                      <a:pt x="9621" y="5240"/>
                      <a:pt x="9767" y="4893"/>
                    </a:cubicBezTo>
                    <a:cubicBezTo>
                      <a:pt x="9804" y="4856"/>
                      <a:pt x="9822" y="4802"/>
                      <a:pt x="9840" y="4747"/>
                    </a:cubicBezTo>
                    <a:cubicBezTo>
                      <a:pt x="9493" y="4546"/>
                      <a:pt x="9128" y="4364"/>
                      <a:pt x="8781" y="4199"/>
                    </a:cubicBezTo>
                    <a:cubicBezTo>
                      <a:pt x="7193" y="3341"/>
                      <a:pt x="5787" y="2593"/>
                      <a:pt x="4163" y="1790"/>
                    </a:cubicBezTo>
                    <a:cubicBezTo>
                      <a:pt x="3177" y="1297"/>
                      <a:pt x="2155" y="840"/>
                      <a:pt x="1096" y="311"/>
                    </a:cubicBezTo>
                    <a:lnTo>
                      <a:pt x="47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58"/>
              <p:cNvSpPr/>
              <p:nvPr/>
            </p:nvSpPr>
            <p:spPr>
              <a:xfrm>
                <a:off x="3646513" y="1121519"/>
                <a:ext cx="427477" cy="253621"/>
              </a:xfrm>
              <a:custGeom>
                <a:avLst/>
                <a:gdLst/>
                <a:ahLst/>
                <a:cxnLst/>
                <a:rect l="l" t="t" r="r" b="b"/>
                <a:pathLst>
                  <a:path w="9786" h="5806" extrusionOk="0">
                    <a:moveTo>
                      <a:pt x="494" y="0"/>
                    </a:moveTo>
                    <a:lnTo>
                      <a:pt x="1" y="986"/>
                    </a:lnTo>
                    <a:lnTo>
                      <a:pt x="220" y="1095"/>
                    </a:lnTo>
                    <a:cubicBezTo>
                      <a:pt x="2812" y="2373"/>
                      <a:pt x="5313" y="3815"/>
                      <a:pt x="7832" y="5130"/>
                    </a:cubicBezTo>
                    <a:cubicBezTo>
                      <a:pt x="8325" y="5385"/>
                      <a:pt x="8982" y="5787"/>
                      <a:pt x="9293" y="5805"/>
                    </a:cubicBezTo>
                    <a:cubicBezTo>
                      <a:pt x="9457" y="5458"/>
                      <a:pt x="9621" y="5093"/>
                      <a:pt x="9786" y="4728"/>
                    </a:cubicBezTo>
                    <a:cubicBezTo>
                      <a:pt x="9366" y="4454"/>
                      <a:pt x="8873" y="4235"/>
                      <a:pt x="8417" y="3998"/>
                    </a:cubicBezTo>
                    <a:cubicBezTo>
                      <a:pt x="6828" y="3158"/>
                      <a:pt x="5404" y="2410"/>
                      <a:pt x="3780" y="1588"/>
                    </a:cubicBezTo>
                    <a:cubicBezTo>
                      <a:pt x="2794" y="1114"/>
                      <a:pt x="1790" y="639"/>
                      <a:pt x="713" y="110"/>
                    </a:cubicBezTo>
                    <a:lnTo>
                      <a:pt x="49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58"/>
              <p:cNvSpPr/>
              <p:nvPr/>
            </p:nvSpPr>
            <p:spPr>
              <a:xfrm>
                <a:off x="3596279" y="1223560"/>
                <a:ext cx="428263" cy="253621"/>
              </a:xfrm>
              <a:custGeom>
                <a:avLst/>
                <a:gdLst/>
                <a:ahLst/>
                <a:cxnLst/>
                <a:rect l="l" t="t" r="r" b="b"/>
                <a:pathLst>
                  <a:path w="9804" h="5806" extrusionOk="0">
                    <a:moveTo>
                      <a:pt x="494" y="1"/>
                    </a:moveTo>
                    <a:lnTo>
                      <a:pt x="1" y="968"/>
                    </a:lnTo>
                    <a:cubicBezTo>
                      <a:pt x="293" y="1114"/>
                      <a:pt x="567" y="1260"/>
                      <a:pt x="822" y="1388"/>
                    </a:cubicBezTo>
                    <a:cubicBezTo>
                      <a:pt x="3415" y="2648"/>
                      <a:pt x="5934" y="4108"/>
                      <a:pt x="8435" y="5404"/>
                    </a:cubicBezTo>
                    <a:cubicBezTo>
                      <a:pt x="8672" y="5532"/>
                      <a:pt x="8909" y="5678"/>
                      <a:pt x="9165" y="5806"/>
                    </a:cubicBezTo>
                    <a:cubicBezTo>
                      <a:pt x="9384" y="5441"/>
                      <a:pt x="9585" y="5057"/>
                      <a:pt x="9804" y="4692"/>
                    </a:cubicBezTo>
                    <a:cubicBezTo>
                      <a:pt x="9530" y="4546"/>
                      <a:pt x="9274" y="4418"/>
                      <a:pt x="9019" y="4291"/>
                    </a:cubicBezTo>
                    <a:cubicBezTo>
                      <a:pt x="7431" y="3451"/>
                      <a:pt x="6007" y="2684"/>
                      <a:pt x="4382" y="1881"/>
                    </a:cubicBezTo>
                    <a:cubicBezTo>
                      <a:pt x="3396" y="1406"/>
                      <a:pt x="2374" y="932"/>
                      <a:pt x="1315" y="402"/>
                    </a:cubicBezTo>
                    <a:cubicBezTo>
                      <a:pt x="1060" y="275"/>
                      <a:pt x="804" y="147"/>
                      <a:pt x="4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58"/>
              <p:cNvSpPr/>
              <p:nvPr/>
            </p:nvSpPr>
            <p:spPr>
              <a:xfrm>
                <a:off x="3545259" y="1327217"/>
                <a:ext cx="420269" cy="249645"/>
              </a:xfrm>
              <a:custGeom>
                <a:avLst/>
                <a:gdLst/>
                <a:ahLst/>
                <a:cxnLst/>
                <a:rect l="l" t="t" r="r" b="b"/>
                <a:pathLst>
                  <a:path w="9621" h="5715" extrusionOk="0">
                    <a:moveTo>
                      <a:pt x="493" y="1"/>
                    </a:moveTo>
                    <a:lnTo>
                      <a:pt x="1" y="1005"/>
                    </a:lnTo>
                    <a:lnTo>
                      <a:pt x="420" y="1224"/>
                    </a:lnTo>
                    <a:cubicBezTo>
                      <a:pt x="3031" y="2484"/>
                      <a:pt x="5532" y="3944"/>
                      <a:pt x="8051" y="5240"/>
                    </a:cubicBezTo>
                    <a:cubicBezTo>
                      <a:pt x="8325" y="5386"/>
                      <a:pt x="8653" y="5587"/>
                      <a:pt x="8946" y="5715"/>
                    </a:cubicBezTo>
                    <a:lnTo>
                      <a:pt x="9621" y="4638"/>
                    </a:lnTo>
                    <a:cubicBezTo>
                      <a:pt x="9292" y="4455"/>
                      <a:pt x="8946" y="4291"/>
                      <a:pt x="8617" y="4127"/>
                    </a:cubicBezTo>
                    <a:cubicBezTo>
                      <a:pt x="7047" y="3269"/>
                      <a:pt x="5623" y="2520"/>
                      <a:pt x="3998" y="1717"/>
                    </a:cubicBezTo>
                    <a:cubicBezTo>
                      <a:pt x="3013" y="1224"/>
                      <a:pt x="1990" y="768"/>
                      <a:pt x="932" y="238"/>
                    </a:cubicBezTo>
                    <a:lnTo>
                      <a:pt x="49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58"/>
              <p:cNvSpPr/>
              <p:nvPr/>
            </p:nvSpPr>
            <p:spPr>
              <a:xfrm>
                <a:off x="3499830" y="1421308"/>
                <a:ext cx="425031" cy="253664"/>
              </a:xfrm>
              <a:custGeom>
                <a:avLst/>
                <a:gdLst/>
                <a:ahLst/>
                <a:cxnLst/>
                <a:rect l="l" t="t" r="r" b="b"/>
                <a:pathLst>
                  <a:path w="9730" h="5807" extrusionOk="0">
                    <a:moveTo>
                      <a:pt x="475" y="1"/>
                    </a:moveTo>
                    <a:lnTo>
                      <a:pt x="0" y="987"/>
                    </a:lnTo>
                    <a:lnTo>
                      <a:pt x="475" y="1224"/>
                    </a:lnTo>
                    <a:cubicBezTo>
                      <a:pt x="3067" y="2502"/>
                      <a:pt x="5586" y="3944"/>
                      <a:pt x="8087" y="5258"/>
                    </a:cubicBezTo>
                    <a:cubicBezTo>
                      <a:pt x="8434" y="5423"/>
                      <a:pt x="8835" y="5660"/>
                      <a:pt x="9146" y="5806"/>
                    </a:cubicBezTo>
                    <a:cubicBezTo>
                      <a:pt x="9328" y="5477"/>
                      <a:pt x="9511" y="5167"/>
                      <a:pt x="9657" y="4839"/>
                    </a:cubicBezTo>
                    <a:cubicBezTo>
                      <a:pt x="9693" y="4784"/>
                      <a:pt x="9712" y="4729"/>
                      <a:pt x="9730" y="4674"/>
                    </a:cubicBezTo>
                    <a:cubicBezTo>
                      <a:pt x="9383" y="4492"/>
                      <a:pt x="9018" y="4309"/>
                      <a:pt x="8671" y="4127"/>
                    </a:cubicBezTo>
                    <a:cubicBezTo>
                      <a:pt x="7083" y="3287"/>
                      <a:pt x="5659" y="2538"/>
                      <a:pt x="4034" y="1717"/>
                    </a:cubicBezTo>
                    <a:cubicBezTo>
                      <a:pt x="3049" y="1242"/>
                      <a:pt x="2045" y="768"/>
                      <a:pt x="986" y="238"/>
                    </a:cubicBezTo>
                    <a:lnTo>
                      <a:pt x="47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58"/>
              <p:cNvSpPr/>
              <p:nvPr/>
            </p:nvSpPr>
            <p:spPr>
              <a:xfrm>
                <a:off x="3447979" y="1525795"/>
                <a:ext cx="422672" cy="251218"/>
              </a:xfrm>
              <a:custGeom>
                <a:avLst/>
                <a:gdLst/>
                <a:ahLst/>
                <a:cxnLst/>
                <a:rect l="l" t="t" r="r" b="b"/>
                <a:pathLst>
                  <a:path w="9676" h="5751" extrusionOk="0">
                    <a:moveTo>
                      <a:pt x="493" y="0"/>
                    </a:moveTo>
                    <a:lnTo>
                      <a:pt x="0" y="986"/>
                    </a:lnTo>
                    <a:lnTo>
                      <a:pt x="92" y="1041"/>
                    </a:lnTo>
                    <a:cubicBezTo>
                      <a:pt x="2702" y="2301"/>
                      <a:pt x="5221" y="3761"/>
                      <a:pt x="7722" y="5057"/>
                    </a:cubicBezTo>
                    <a:cubicBezTo>
                      <a:pt x="8215" y="5313"/>
                      <a:pt x="8872" y="5714"/>
                      <a:pt x="9183" y="5751"/>
                    </a:cubicBezTo>
                    <a:cubicBezTo>
                      <a:pt x="9347" y="5386"/>
                      <a:pt x="9511" y="5039"/>
                      <a:pt x="9676" y="4674"/>
                    </a:cubicBezTo>
                    <a:cubicBezTo>
                      <a:pt x="9256" y="4400"/>
                      <a:pt x="8763" y="4181"/>
                      <a:pt x="8307" y="3943"/>
                    </a:cubicBezTo>
                    <a:cubicBezTo>
                      <a:pt x="6718" y="3085"/>
                      <a:pt x="5294" y="2337"/>
                      <a:pt x="3670" y="1534"/>
                    </a:cubicBezTo>
                    <a:cubicBezTo>
                      <a:pt x="2684" y="1041"/>
                      <a:pt x="1662" y="585"/>
                      <a:pt x="603" y="55"/>
                    </a:cubicBezTo>
                    <a:lnTo>
                      <a:pt x="49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58"/>
              <p:cNvSpPr/>
              <p:nvPr/>
            </p:nvSpPr>
            <p:spPr>
              <a:xfrm>
                <a:off x="3398531" y="1627050"/>
                <a:ext cx="422672" cy="251262"/>
              </a:xfrm>
              <a:custGeom>
                <a:avLst/>
                <a:gdLst/>
                <a:ahLst/>
                <a:cxnLst/>
                <a:rect l="l" t="t" r="r" b="b"/>
                <a:pathLst>
                  <a:path w="9676" h="5752" extrusionOk="0">
                    <a:moveTo>
                      <a:pt x="475" y="1"/>
                    </a:moveTo>
                    <a:lnTo>
                      <a:pt x="1" y="987"/>
                    </a:lnTo>
                    <a:cubicBezTo>
                      <a:pt x="238" y="1114"/>
                      <a:pt x="475" y="1224"/>
                      <a:pt x="694" y="1333"/>
                    </a:cubicBezTo>
                    <a:cubicBezTo>
                      <a:pt x="3287" y="2611"/>
                      <a:pt x="5787" y="4072"/>
                      <a:pt x="8307" y="5368"/>
                    </a:cubicBezTo>
                    <a:cubicBezTo>
                      <a:pt x="8544" y="5477"/>
                      <a:pt x="8800" y="5623"/>
                      <a:pt x="9037" y="5751"/>
                    </a:cubicBezTo>
                    <a:cubicBezTo>
                      <a:pt x="9256" y="5386"/>
                      <a:pt x="9475" y="5021"/>
                      <a:pt x="9676" y="4638"/>
                    </a:cubicBezTo>
                    <a:cubicBezTo>
                      <a:pt x="9420" y="4510"/>
                      <a:pt x="9146" y="4382"/>
                      <a:pt x="8891" y="4254"/>
                    </a:cubicBezTo>
                    <a:cubicBezTo>
                      <a:pt x="7303" y="3396"/>
                      <a:pt x="5879" y="2648"/>
                      <a:pt x="4254" y="1845"/>
                    </a:cubicBezTo>
                    <a:cubicBezTo>
                      <a:pt x="3268" y="1352"/>
                      <a:pt x="2264" y="895"/>
                      <a:pt x="1187" y="366"/>
                    </a:cubicBezTo>
                    <a:cubicBezTo>
                      <a:pt x="968" y="238"/>
                      <a:pt x="731" y="129"/>
                      <a:pt x="4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58"/>
              <p:cNvSpPr/>
              <p:nvPr/>
            </p:nvSpPr>
            <p:spPr>
              <a:xfrm>
                <a:off x="3346725" y="1731537"/>
                <a:ext cx="415464" cy="247243"/>
              </a:xfrm>
              <a:custGeom>
                <a:avLst/>
                <a:gdLst/>
                <a:ahLst/>
                <a:cxnLst/>
                <a:rect l="l" t="t" r="r" b="b"/>
                <a:pathLst>
                  <a:path w="9511" h="5660" extrusionOk="0">
                    <a:moveTo>
                      <a:pt x="493" y="0"/>
                    </a:moveTo>
                    <a:lnTo>
                      <a:pt x="0" y="1004"/>
                    </a:lnTo>
                    <a:lnTo>
                      <a:pt x="310" y="1150"/>
                    </a:lnTo>
                    <a:cubicBezTo>
                      <a:pt x="2921" y="2428"/>
                      <a:pt x="5422" y="3870"/>
                      <a:pt x="7941" y="5185"/>
                    </a:cubicBezTo>
                    <a:cubicBezTo>
                      <a:pt x="8215" y="5331"/>
                      <a:pt x="8543" y="5513"/>
                      <a:pt x="8836" y="5659"/>
                    </a:cubicBezTo>
                    <a:lnTo>
                      <a:pt x="9511" y="4564"/>
                    </a:lnTo>
                    <a:cubicBezTo>
                      <a:pt x="9182" y="4400"/>
                      <a:pt x="8836" y="4235"/>
                      <a:pt x="8507" y="4053"/>
                    </a:cubicBezTo>
                    <a:cubicBezTo>
                      <a:pt x="6919" y="3213"/>
                      <a:pt x="5513" y="2465"/>
                      <a:pt x="3888" y="1661"/>
                    </a:cubicBezTo>
                    <a:cubicBezTo>
                      <a:pt x="2903" y="1169"/>
                      <a:pt x="1880" y="712"/>
                      <a:pt x="822" y="164"/>
                    </a:cubicBezTo>
                    <a:lnTo>
                      <a:pt x="49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58"/>
              <p:cNvSpPr/>
              <p:nvPr/>
            </p:nvSpPr>
            <p:spPr>
              <a:xfrm>
                <a:off x="3114643" y="2036917"/>
                <a:ext cx="50279" cy="90161"/>
              </a:xfrm>
              <a:custGeom>
                <a:avLst/>
                <a:gdLst/>
                <a:ahLst/>
                <a:cxnLst/>
                <a:rect l="l" t="t" r="r" b="b"/>
                <a:pathLst>
                  <a:path w="1151" h="2064" extrusionOk="0">
                    <a:moveTo>
                      <a:pt x="1" y="1"/>
                    </a:moveTo>
                    <a:lnTo>
                      <a:pt x="256" y="1005"/>
                    </a:lnTo>
                    <a:cubicBezTo>
                      <a:pt x="329" y="1297"/>
                      <a:pt x="402" y="1589"/>
                      <a:pt x="457" y="1826"/>
                    </a:cubicBezTo>
                    <a:cubicBezTo>
                      <a:pt x="494" y="1899"/>
                      <a:pt x="512" y="2027"/>
                      <a:pt x="603" y="2064"/>
                    </a:cubicBezTo>
                    <a:lnTo>
                      <a:pt x="622" y="2064"/>
                    </a:lnTo>
                    <a:cubicBezTo>
                      <a:pt x="822" y="1461"/>
                      <a:pt x="950" y="804"/>
                      <a:pt x="11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58"/>
              <p:cNvSpPr/>
              <p:nvPr/>
            </p:nvSpPr>
            <p:spPr>
              <a:xfrm>
                <a:off x="3089919" y="1912554"/>
                <a:ext cx="98155" cy="125238"/>
              </a:xfrm>
              <a:custGeom>
                <a:avLst/>
                <a:gdLst/>
                <a:ahLst/>
                <a:cxnLst/>
                <a:rect l="l" t="t" r="r" b="b"/>
                <a:pathLst>
                  <a:path w="2247" h="2867" extrusionOk="0">
                    <a:moveTo>
                      <a:pt x="1114" y="0"/>
                    </a:moveTo>
                    <a:cubicBezTo>
                      <a:pt x="968" y="0"/>
                      <a:pt x="804" y="0"/>
                      <a:pt x="658" y="18"/>
                    </a:cubicBezTo>
                    <a:cubicBezTo>
                      <a:pt x="494" y="18"/>
                      <a:pt x="330" y="55"/>
                      <a:pt x="183" y="110"/>
                    </a:cubicBezTo>
                    <a:cubicBezTo>
                      <a:pt x="74" y="256"/>
                      <a:pt x="1" y="438"/>
                      <a:pt x="1" y="639"/>
                    </a:cubicBezTo>
                    <a:cubicBezTo>
                      <a:pt x="37" y="822"/>
                      <a:pt x="92" y="1004"/>
                      <a:pt x="147" y="1168"/>
                    </a:cubicBezTo>
                    <a:cubicBezTo>
                      <a:pt x="293" y="1734"/>
                      <a:pt x="439" y="2300"/>
                      <a:pt x="585" y="2866"/>
                    </a:cubicBezTo>
                    <a:lnTo>
                      <a:pt x="1717" y="2848"/>
                    </a:lnTo>
                    <a:cubicBezTo>
                      <a:pt x="1717" y="2830"/>
                      <a:pt x="1735" y="2793"/>
                      <a:pt x="1735" y="2757"/>
                    </a:cubicBezTo>
                    <a:cubicBezTo>
                      <a:pt x="1863" y="2264"/>
                      <a:pt x="2009" y="1753"/>
                      <a:pt x="2137" y="1241"/>
                    </a:cubicBezTo>
                    <a:cubicBezTo>
                      <a:pt x="2192" y="1059"/>
                      <a:pt x="2228" y="895"/>
                      <a:pt x="2246" y="712"/>
                    </a:cubicBezTo>
                    <a:cubicBezTo>
                      <a:pt x="2173" y="511"/>
                      <a:pt x="2045" y="310"/>
                      <a:pt x="1918" y="146"/>
                    </a:cubicBezTo>
                    <a:cubicBezTo>
                      <a:pt x="1772" y="18"/>
                      <a:pt x="1352" y="0"/>
                      <a:pt x="111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58"/>
              <p:cNvSpPr/>
              <p:nvPr/>
            </p:nvSpPr>
            <p:spPr>
              <a:xfrm>
                <a:off x="3089133" y="1313676"/>
                <a:ext cx="113269" cy="630819"/>
              </a:xfrm>
              <a:custGeom>
                <a:avLst/>
                <a:gdLst/>
                <a:ahLst/>
                <a:cxnLst/>
                <a:rect l="l" t="t" r="r" b="b"/>
                <a:pathLst>
                  <a:path w="2593" h="14441" extrusionOk="0">
                    <a:moveTo>
                      <a:pt x="1863" y="14002"/>
                    </a:moveTo>
                    <a:cubicBezTo>
                      <a:pt x="1735" y="14130"/>
                      <a:pt x="1607" y="14239"/>
                      <a:pt x="1461" y="14331"/>
                    </a:cubicBezTo>
                    <a:cubicBezTo>
                      <a:pt x="1352" y="14203"/>
                      <a:pt x="1242" y="14057"/>
                      <a:pt x="1151" y="13911"/>
                    </a:cubicBezTo>
                    <a:cubicBezTo>
                      <a:pt x="1023" y="13966"/>
                      <a:pt x="950" y="14203"/>
                      <a:pt x="767" y="14294"/>
                    </a:cubicBezTo>
                    <a:cubicBezTo>
                      <a:pt x="658" y="14166"/>
                      <a:pt x="548" y="14057"/>
                      <a:pt x="439" y="13929"/>
                    </a:cubicBezTo>
                    <a:cubicBezTo>
                      <a:pt x="274" y="14039"/>
                      <a:pt x="238" y="14294"/>
                      <a:pt x="55" y="14349"/>
                    </a:cubicBezTo>
                    <a:cubicBezTo>
                      <a:pt x="1" y="14057"/>
                      <a:pt x="1" y="13747"/>
                      <a:pt x="37" y="13455"/>
                    </a:cubicBezTo>
                    <a:cubicBezTo>
                      <a:pt x="165" y="9000"/>
                      <a:pt x="238" y="4473"/>
                      <a:pt x="384" y="1"/>
                    </a:cubicBezTo>
                    <a:cubicBezTo>
                      <a:pt x="1132" y="1"/>
                      <a:pt x="1844" y="19"/>
                      <a:pt x="2556" y="55"/>
                    </a:cubicBezTo>
                    <a:cubicBezTo>
                      <a:pt x="2593" y="183"/>
                      <a:pt x="2593" y="329"/>
                      <a:pt x="2575" y="475"/>
                    </a:cubicBezTo>
                    <a:cubicBezTo>
                      <a:pt x="2465" y="4747"/>
                      <a:pt x="2392" y="9146"/>
                      <a:pt x="2283" y="13455"/>
                    </a:cubicBezTo>
                    <a:cubicBezTo>
                      <a:pt x="2283" y="13783"/>
                      <a:pt x="2283" y="14112"/>
                      <a:pt x="2246" y="14422"/>
                    </a:cubicBezTo>
                    <a:cubicBezTo>
                      <a:pt x="2082" y="14440"/>
                      <a:pt x="1990" y="14130"/>
                      <a:pt x="1863" y="1400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58"/>
              <p:cNvSpPr/>
              <p:nvPr/>
            </p:nvSpPr>
            <p:spPr>
              <a:xfrm>
                <a:off x="3106693" y="1247498"/>
                <a:ext cx="98111" cy="75789"/>
              </a:xfrm>
              <a:custGeom>
                <a:avLst/>
                <a:gdLst/>
                <a:ahLst/>
                <a:cxnLst/>
                <a:rect l="l" t="t" r="r" b="b"/>
                <a:pathLst>
                  <a:path w="2246" h="1735" extrusionOk="0">
                    <a:moveTo>
                      <a:pt x="2173" y="1607"/>
                    </a:moveTo>
                    <a:cubicBezTo>
                      <a:pt x="1369" y="1735"/>
                      <a:pt x="730" y="1570"/>
                      <a:pt x="19" y="1534"/>
                    </a:cubicBezTo>
                    <a:cubicBezTo>
                      <a:pt x="0" y="1096"/>
                      <a:pt x="219" y="694"/>
                      <a:pt x="584" y="457"/>
                    </a:cubicBezTo>
                    <a:cubicBezTo>
                      <a:pt x="1388" y="0"/>
                      <a:pt x="2246" y="658"/>
                      <a:pt x="2173" y="160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58"/>
              <p:cNvSpPr/>
              <p:nvPr/>
            </p:nvSpPr>
            <p:spPr>
              <a:xfrm>
                <a:off x="3094724" y="1312890"/>
                <a:ext cx="115671" cy="97325"/>
              </a:xfrm>
              <a:custGeom>
                <a:avLst/>
                <a:gdLst/>
                <a:ahLst/>
                <a:cxnLst/>
                <a:rect l="l" t="t" r="r" b="b"/>
                <a:pathLst>
                  <a:path w="2648" h="2228" extrusionOk="0">
                    <a:moveTo>
                      <a:pt x="183" y="2191"/>
                    </a:moveTo>
                    <a:cubicBezTo>
                      <a:pt x="201" y="1990"/>
                      <a:pt x="165" y="1808"/>
                      <a:pt x="73" y="1643"/>
                    </a:cubicBezTo>
                    <a:cubicBezTo>
                      <a:pt x="73" y="1552"/>
                      <a:pt x="146" y="1479"/>
                      <a:pt x="183" y="1388"/>
                    </a:cubicBezTo>
                    <a:cubicBezTo>
                      <a:pt x="0" y="1169"/>
                      <a:pt x="201" y="1004"/>
                      <a:pt x="201" y="840"/>
                    </a:cubicBezTo>
                    <a:cubicBezTo>
                      <a:pt x="201" y="767"/>
                      <a:pt x="146" y="694"/>
                      <a:pt x="146" y="639"/>
                    </a:cubicBezTo>
                    <a:cubicBezTo>
                      <a:pt x="146" y="511"/>
                      <a:pt x="220" y="457"/>
                      <a:pt x="238" y="329"/>
                    </a:cubicBezTo>
                    <a:cubicBezTo>
                      <a:pt x="256" y="219"/>
                      <a:pt x="183" y="146"/>
                      <a:pt x="238" y="55"/>
                    </a:cubicBezTo>
                    <a:cubicBezTo>
                      <a:pt x="603" y="0"/>
                      <a:pt x="986" y="0"/>
                      <a:pt x="1370" y="55"/>
                    </a:cubicBezTo>
                    <a:cubicBezTo>
                      <a:pt x="1735" y="55"/>
                      <a:pt x="2100" y="73"/>
                      <a:pt x="2483" y="110"/>
                    </a:cubicBezTo>
                    <a:cubicBezTo>
                      <a:pt x="2647" y="329"/>
                      <a:pt x="2501" y="566"/>
                      <a:pt x="2501" y="767"/>
                    </a:cubicBezTo>
                    <a:cubicBezTo>
                      <a:pt x="2501" y="895"/>
                      <a:pt x="2556" y="1004"/>
                      <a:pt x="2556" y="1132"/>
                    </a:cubicBezTo>
                    <a:cubicBezTo>
                      <a:pt x="2556" y="1315"/>
                      <a:pt x="2392" y="1479"/>
                      <a:pt x="2556" y="1771"/>
                    </a:cubicBezTo>
                    <a:cubicBezTo>
                      <a:pt x="2520" y="1917"/>
                      <a:pt x="2374" y="2008"/>
                      <a:pt x="2410" y="2191"/>
                    </a:cubicBezTo>
                    <a:cubicBezTo>
                      <a:pt x="2392" y="2209"/>
                      <a:pt x="2374" y="2227"/>
                      <a:pt x="2374" y="2209"/>
                    </a:cubicBezTo>
                    <a:cubicBezTo>
                      <a:pt x="1643" y="2209"/>
                      <a:pt x="895" y="2227"/>
                      <a:pt x="183" y="219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58"/>
              <p:cNvSpPr/>
              <p:nvPr/>
            </p:nvSpPr>
            <p:spPr>
              <a:xfrm>
                <a:off x="3700155" y="2273410"/>
                <a:ext cx="190456" cy="202818"/>
              </a:xfrm>
              <a:custGeom>
                <a:avLst/>
                <a:gdLst/>
                <a:ahLst/>
                <a:cxnLst/>
                <a:rect l="l" t="t" r="r" b="b"/>
                <a:pathLst>
                  <a:path w="4360" h="4643" extrusionOk="0">
                    <a:moveTo>
                      <a:pt x="3275" y="0"/>
                    </a:moveTo>
                    <a:cubicBezTo>
                      <a:pt x="3119" y="0"/>
                      <a:pt x="2971" y="73"/>
                      <a:pt x="2880" y="209"/>
                    </a:cubicBezTo>
                    <a:lnTo>
                      <a:pt x="1146" y="2765"/>
                    </a:lnTo>
                    <a:cubicBezTo>
                      <a:pt x="1128" y="2802"/>
                      <a:pt x="1110" y="2820"/>
                      <a:pt x="1091" y="2856"/>
                    </a:cubicBezTo>
                    <a:lnTo>
                      <a:pt x="562" y="2510"/>
                    </a:lnTo>
                    <a:cubicBezTo>
                      <a:pt x="506" y="2464"/>
                      <a:pt x="448" y="2445"/>
                      <a:pt x="394" y="2445"/>
                    </a:cubicBezTo>
                    <a:cubicBezTo>
                      <a:pt x="167" y="2445"/>
                      <a:pt x="1" y="2786"/>
                      <a:pt x="252" y="2948"/>
                    </a:cubicBezTo>
                    <a:lnTo>
                      <a:pt x="252" y="2929"/>
                    </a:lnTo>
                    <a:lnTo>
                      <a:pt x="2680" y="4591"/>
                    </a:lnTo>
                    <a:cubicBezTo>
                      <a:pt x="2732" y="4627"/>
                      <a:pt x="2785" y="4642"/>
                      <a:pt x="2835" y="4642"/>
                    </a:cubicBezTo>
                    <a:cubicBezTo>
                      <a:pt x="3063" y="4642"/>
                      <a:pt x="3230" y="4317"/>
                      <a:pt x="2990" y="4153"/>
                    </a:cubicBezTo>
                    <a:lnTo>
                      <a:pt x="2406" y="3751"/>
                    </a:lnTo>
                    <a:cubicBezTo>
                      <a:pt x="2442" y="3714"/>
                      <a:pt x="2460" y="3696"/>
                      <a:pt x="2479" y="3660"/>
                    </a:cubicBezTo>
                    <a:lnTo>
                      <a:pt x="4213" y="1122"/>
                    </a:lnTo>
                    <a:cubicBezTo>
                      <a:pt x="4359" y="903"/>
                      <a:pt x="4304" y="593"/>
                      <a:pt x="4085" y="429"/>
                    </a:cubicBezTo>
                    <a:lnTo>
                      <a:pt x="3556" y="82"/>
                    </a:lnTo>
                    <a:cubicBezTo>
                      <a:pt x="3466" y="27"/>
                      <a:pt x="3369" y="0"/>
                      <a:pt x="32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58"/>
              <p:cNvSpPr/>
              <p:nvPr/>
            </p:nvSpPr>
            <p:spPr>
              <a:xfrm>
                <a:off x="3749908" y="2207494"/>
                <a:ext cx="231211" cy="160140"/>
              </a:xfrm>
              <a:custGeom>
                <a:avLst/>
                <a:gdLst/>
                <a:ahLst/>
                <a:cxnLst/>
                <a:rect l="l" t="t" r="r" b="b"/>
                <a:pathLst>
                  <a:path w="5293" h="3666" extrusionOk="0">
                    <a:moveTo>
                      <a:pt x="571" y="1"/>
                    </a:moveTo>
                    <a:cubicBezTo>
                      <a:pt x="161" y="1"/>
                      <a:pt x="1" y="556"/>
                      <a:pt x="390" y="751"/>
                    </a:cubicBezTo>
                    <a:lnTo>
                      <a:pt x="2453" y="2157"/>
                    </a:lnTo>
                    <a:lnTo>
                      <a:pt x="4534" y="3562"/>
                    </a:lnTo>
                    <a:cubicBezTo>
                      <a:pt x="4615" y="3634"/>
                      <a:pt x="4705" y="3665"/>
                      <a:pt x="4792" y="3665"/>
                    </a:cubicBezTo>
                    <a:cubicBezTo>
                      <a:pt x="5057" y="3665"/>
                      <a:pt x="5293" y="3376"/>
                      <a:pt x="5155" y="3088"/>
                    </a:cubicBezTo>
                    <a:cubicBezTo>
                      <a:pt x="4443" y="1390"/>
                      <a:pt x="4133" y="897"/>
                      <a:pt x="3585" y="514"/>
                    </a:cubicBezTo>
                    <a:cubicBezTo>
                      <a:pt x="3019" y="130"/>
                      <a:pt x="2453" y="21"/>
                      <a:pt x="610" y="2"/>
                    </a:cubicBezTo>
                    <a:cubicBezTo>
                      <a:pt x="596" y="1"/>
                      <a:pt x="583" y="1"/>
                      <a:pt x="5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58"/>
              <p:cNvSpPr/>
              <p:nvPr/>
            </p:nvSpPr>
            <p:spPr>
              <a:xfrm>
                <a:off x="4239800" y="1559692"/>
                <a:ext cx="142798" cy="144676"/>
              </a:xfrm>
              <a:custGeom>
                <a:avLst/>
                <a:gdLst/>
                <a:ahLst/>
                <a:cxnLst/>
                <a:rect l="l" t="t" r="r" b="b"/>
                <a:pathLst>
                  <a:path w="3269" h="3312" extrusionOk="0">
                    <a:moveTo>
                      <a:pt x="1651" y="1"/>
                    </a:moveTo>
                    <a:cubicBezTo>
                      <a:pt x="1499" y="1"/>
                      <a:pt x="1351" y="74"/>
                      <a:pt x="1260" y="210"/>
                    </a:cubicBezTo>
                    <a:lnTo>
                      <a:pt x="165" y="1835"/>
                    </a:lnTo>
                    <a:cubicBezTo>
                      <a:pt x="1" y="2054"/>
                      <a:pt x="56" y="2346"/>
                      <a:pt x="293" y="2492"/>
                    </a:cubicBezTo>
                    <a:lnTo>
                      <a:pt x="1352" y="3222"/>
                    </a:lnTo>
                    <a:cubicBezTo>
                      <a:pt x="1433" y="3284"/>
                      <a:pt x="1525" y="3312"/>
                      <a:pt x="1617" y="3312"/>
                    </a:cubicBezTo>
                    <a:cubicBezTo>
                      <a:pt x="1771" y="3312"/>
                      <a:pt x="1924" y="3232"/>
                      <a:pt x="2027" y="3094"/>
                    </a:cubicBezTo>
                    <a:lnTo>
                      <a:pt x="3122" y="1488"/>
                    </a:lnTo>
                    <a:cubicBezTo>
                      <a:pt x="3268" y="1269"/>
                      <a:pt x="3214" y="959"/>
                      <a:pt x="2995" y="813"/>
                    </a:cubicBezTo>
                    <a:lnTo>
                      <a:pt x="1918" y="82"/>
                    </a:lnTo>
                    <a:cubicBezTo>
                      <a:pt x="1835" y="27"/>
                      <a:pt x="1742" y="1"/>
                      <a:pt x="16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58"/>
              <p:cNvSpPr/>
              <p:nvPr/>
            </p:nvSpPr>
            <p:spPr>
              <a:xfrm>
                <a:off x="4317947" y="1518981"/>
                <a:ext cx="79808" cy="84831"/>
              </a:xfrm>
              <a:custGeom>
                <a:avLst/>
                <a:gdLst/>
                <a:ahLst/>
                <a:cxnLst/>
                <a:rect l="l" t="t" r="r" b="b"/>
                <a:pathLst>
                  <a:path w="1827" h="1942" extrusionOk="0">
                    <a:moveTo>
                      <a:pt x="1247" y="0"/>
                    </a:moveTo>
                    <a:cubicBezTo>
                      <a:pt x="1176" y="0"/>
                      <a:pt x="1103" y="24"/>
                      <a:pt x="1041" y="65"/>
                    </a:cubicBezTo>
                    <a:lnTo>
                      <a:pt x="1041" y="83"/>
                    </a:lnTo>
                    <a:lnTo>
                      <a:pt x="92" y="1014"/>
                    </a:lnTo>
                    <a:cubicBezTo>
                      <a:pt x="1" y="1160"/>
                      <a:pt x="37" y="1343"/>
                      <a:pt x="183" y="1434"/>
                    </a:cubicBezTo>
                    <a:lnTo>
                      <a:pt x="840" y="1891"/>
                    </a:lnTo>
                    <a:cubicBezTo>
                      <a:pt x="896" y="1925"/>
                      <a:pt x="956" y="1941"/>
                      <a:pt x="1015" y="1941"/>
                    </a:cubicBezTo>
                    <a:cubicBezTo>
                      <a:pt x="1111" y="1941"/>
                      <a:pt x="1204" y="1897"/>
                      <a:pt x="1260" y="1818"/>
                    </a:cubicBezTo>
                    <a:cubicBezTo>
                      <a:pt x="1260" y="1818"/>
                      <a:pt x="1790" y="613"/>
                      <a:pt x="1790" y="595"/>
                    </a:cubicBezTo>
                    <a:cubicBezTo>
                      <a:pt x="1826" y="467"/>
                      <a:pt x="1790" y="321"/>
                      <a:pt x="1680" y="248"/>
                    </a:cubicBezTo>
                    <a:lnTo>
                      <a:pt x="1406" y="47"/>
                    </a:lnTo>
                    <a:cubicBezTo>
                      <a:pt x="1358" y="15"/>
                      <a:pt x="1303" y="0"/>
                      <a:pt x="12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58"/>
              <p:cNvSpPr/>
              <p:nvPr/>
            </p:nvSpPr>
            <p:spPr>
              <a:xfrm>
                <a:off x="4378577" y="1317433"/>
                <a:ext cx="149787" cy="214787"/>
              </a:xfrm>
              <a:custGeom>
                <a:avLst/>
                <a:gdLst/>
                <a:ahLst/>
                <a:cxnLst/>
                <a:rect l="l" t="t" r="r" b="b"/>
                <a:pathLst>
                  <a:path w="3429" h="4917" extrusionOk="0">
                    <a:moveTo>
                      <a:pt x="3355" y="1"/>
                    </a:moveTo>
                    <a:cubicBezTo>
                      <a:pt x="3349" y="1"/>
                      <a:pt x="3344" y="2"/>
                      <a:pt x="3341" y="6"/>
                    </a:cubicBezTo>
                    <a:lnTo>
                      <a:pt x="0" y="4770"/>
                    </a:lnTo>
                    <a:lnTo>
                      <a:pt x="219" y="4916"/>
                    </a:lnTo>
                    <a:lnTo>
                      <a:pt x="3414" y="61"/>
                    </a:lnTo>
                    <a:cubicBezTo>
                      <a:pt x="3429" y="31"/>
                      <a:pt x="3383" y="1"/>
                      <a:pt x="33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58"/>
              <p:cNvSpPr/>
              <p:nvPr/>
            </p:nvSpPr>
            <p:spPr>
              <a:xfrm>
                <a:off x="4374559" y="1516971"/>
                <a:ext cx="23152" cy="16818"/>
              </a:xfrm>
              <a:custGeom>
                <a:avLst/>
                <a:gdLst/>
                <a:ahLst/>
                <a:cxnLst/>
                <a:rect l="l" t="t" r="r" b="b"/>
                <a:pathLst>
                  <a:path w="530" h="385" extrusionOk="0">
                    <a:moveTo>
                      <a:pt x="122" y="1"/>
                    </a:moveTo>
                    <a:cubicBezTo>
                      <a:pt x="84" y="1"/>
                      <a:pt x="49" y="21"/>
                      <a:pt x="37" y="56"/>
                    </a:cubicBezTo>
                    <a:cubicBezTo>
                      <a:pt x="1" y="93"/>
                      <a:pt x="1" y="166"/>
                      <a:pt x="56" y="202"/>
                    </a:cubicBezTo>
                    <a:lnTo>
                      <a:pt x="311" y="367"/>
                    </a:lnTo>
                    <a:cubicBezTo>
                      <a:pt x="334" y="379"/>
                      <a:pt x="355" y="385"/>
                      <a:pt x="376" y="385"/>
                    </a:cubicBezTo>
                    <a:cubicBezTo>
                      <a:pt x="471" y="385"/>
                      <a:pt x="529" y="263"/>
                      <a:pt x="439" y="202"/>
                    </a:cubicBezTo>
                    <a:lnTo>
                      <a:pt x="183" y="20"/>
                    </a:lnTo>
                    <a:cubicBezTo>
                      <a:pt x="164" y="7"/>
                      <a:pt x="142" y="1"/>
                      <a:pt x="122" y="1"/>
                    </a:cubicBezTo>
                    <a:close/>
                  </a:path>
                </a:pathLst>
              </a:custGeom>
              <a:solidFill>
                <a:srgbClr val="334F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58"/>
              <p:cNvSpPr/>
              <p:nvPr/>
            </p:nvSpPr>
            <p:spPr>
              <a:xfrm>
                <a:off x="4221454" y="1665359"/>
                <a:ext cx="86972" cy="74173"/>
              </a:xfrm>
              <a:custGeom>
                <a:avLst/>
                <a:gdLst/>
                <a:ahLst/>
                <a:cxnLst/>
                <a:rect l="l" t="t" r="r" b="b"/>
                <a:pathLst>
                  <a:path w="1991" h="1698" extrusionOk="0">
                    <a:moveTo>
                      <a:pt x="457" y="0"/>
                    </a:moveTo>
                    <a:lnTo>
                      <a:pt x="1" y="657"/>
                    </a:lnTo>
                    <a:lnTo>
                      <a:pt x="1534" y="1698"/>
                    </a:lnTo>
                    <a:lnTo>
                      <a:pt x="1991" y="1041"/>
                    </a:lnTo>
                    <a:lnTo>
                      <a:pt x="45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58"/>
              <p:cNvSpPr/>
              <p:nvPr/>
            </p:nvSpPr>
            <p:spPr>
              <a:xfrm>
                <a:off x="4211101" y="1635218"/>
                <a:ext cx="136508" cy="95403"/>
              </a:xfrm>
              <a:custGeom>
                <a:avLst/>
                <a:gdLst/>
                <a:ahLst/>
                <a:cxnLst/>
                <a:rect l="l" t="t" r="r" b="b"/>
                <a:pathLst>
                  <a:path w="3125" h="2184" extrusionOk="0">
                    <a:moveTo>
                      <a:pt x="311" y="0"/>
                    </a:moveTo>
                    <a:cubicBezTo>
                      <a:pt x="225" y="0"/>
                      <a:pt x="137" y="45"/>
                      <a:pt x="92" y="124"/>
                    </a:cubicBezTo>
                    <a:cubicBezTo>
                      <a:pt x="1" y="234"/>
                      <a:pt x="37" y="398"/>
                      <a:pt x="165" y="489"/>
                    </a:cubicBezTo>
                    <a:lnTo>
                      <a:pt x="2593" y="2132"/>
                    </a:lnTo>
                    <a:cubicBezTo>
                      <a:pt x="2645" y="2168"/>
                      <a:pt x="2697" y="2184"/>
                      <a:pt x="2746" y="2184"/>
                    </a:cubicBezTo>
                    <a:cubicBezTo>
                      <a:pt x="2971" y="2184"/>
                      <a:pt x="3125" y="1859"/>
                      <a:pt x="2885" y="1694"/>
                    </a:cubicBezTo>
                    <a:lnTo>
                      <a:pt x="457" y="51"/>
                    </a:lnTo>
                    <a:cubicBezTo>
                      <a:pt x="416" y="17"/>
                      <a:pt x="364" y="0"/>
                      <a:pt x="3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58"/>
              <p:cNvSpPr/>
              <p:nvPr/>
            </p:nvSpPr>
            <p:spPr>
              <a:xfrm>
                <a:off x="3833908" y="1676847"/>
                <a:ext cx="481687" cy="617714"/>
              </a:xfrm>
              <a:custGeom>
                <a:avLst/>
                <a:gdLst/>
                <a:ahLst/>
                <a:cxnLst/>
                <a:rect l="l" t="t" r="r" b="b"/>
                <a:pathLst>
                  <a:path w="11027" h="14141" extrusionOk="0">
                    <a:moveTo>
                      <a:pt x="8540" y="1"/>
                    </a:moveTo>
                    <a:cubicBezTo>
                      <a:pt x="8361" y="1"/>
                      <a:pt x="8183" y="89"/>
                      <a:pt x="8070" y="248"/>
                    </a:cubicBezTo>
                    <a:lnTo>
                      <a:pt x="1" y="12205"/>
                    </a:lnTo>
                    <a:lnTo>
                      <a:pt x="2776" y="14140"/>
                    </a:lnTo>
                    <a:lnTo>
                      <a:pt x="10863" y="2147"/>
                    </a:lnTo>
                    <a:cubicBezTo>
                      <a:pt x="11027" y="1873"/>
                      <a:pt x="10972" y="1526"/>
                      <a:pt x="10717" y="1362"/>
                    </a:cubicBezTo>
                    <a:lnTo>
                      <a:pt x="8855" y="102"/>
                    </a:lnTo>
                    <a:cubicBezTo>
                      <a:pt x="8758" y="33"/>
                      <a:pt x="8649" y="1"/>
                      <a:pt x="854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58"/>
              <p:cNvSpPr/>
              <p:nvPr/>
            </p:nvSpPr>
            <p:spPr>
              <a:xfrm>
                <a:off x="4091500" y="1676847"/>
                <a:ext cx="224091" cy="233352"/>
              </a:xfrm>
              <a:custGeom>
                <a:avLst/>
                <a:gdLst/>
                <a:ahLst/>
                <a:cxnLst/>
                <a:rect l="l" t="t" r="r" b="b"/>
                <a:pathLst>
                  <a:path w="5130" h="5342" extrusionOk="0">
                    <a:moveTo>
                      <a:pt x="2638" y="1"/>
                    </a:moveTo>
                    <a:cubicBezTo>
                      <a:pt x="2455" y="1"/>
                      <a:pt x="2275" y="89"/>
                      <a:pt x="2173" y="248"/>
                    </a:cubicBezTo>
                    <a:lnTo>
                      <a:pt x="0" y="3461"/>
                    </a:lnTo>
                    <a:lnTo>
                      <a:pt x="2812" y="5341"/>
                    </a:lnTo>
                    <a:lnTo>
                      <a:pt x="4966" y="2147"/>
                    </a:lnTo>
                    <a:cubicBezTo>
                      <a:pt x="5130" y="1891"/>
                      <a:pt x="5057" y="1544"/>
                      <a:pt x="4801" y="1362"/>
                    </a:cubicBezTo>
                    <a:lnTo>
                      <a:pt x="2958" y="102"/>
                    </a:lnTo>
                    <a:cubicBezTo>
                      <a:pt x="2861" y="33"/>
                      <a:pt x="2749" y="1"/>
                      <a:pt x="263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58"/>
              <p:cNvSpPr/>
              <p:nvPr/>
            </p:nvSpPr>
            <p:spPr>
              <a:xfrm>
                <a:off x="4235039" y="1772335"/>
                <a:ext cx="52681" cy="40581"/>
              </a:xfrm>
              <a:custGeom>
                <a:avLst/>
                <a:gdLst/>
                <a:ahLst/>
                <a:cxnLst/>
                <a:rect l="l" t="t" r="r" b="b"/>
                <a:pathLst>
                  <a:path w="1206" h="929" extrusionOk="0">
                    <a:moveTo>
                      <a:pt x="171" y="1"/>
                    </a:moveTo>
                    <a:cubicBezTo>
                      <a:pt x="122" y="1"/>
                      <a:pt x="76" y="20"/>
                      <a:pt x="55" y="52"/>
                    </a:cubicBezTo>
                    <a:cubicBezTo>
                      <a:pt x="0" y="125"/>
                      <a:pt x="18" y="235"/>
                      <a:pt x="91" y="289"/>
                    </a:cubicBezTo>
                    <a:lnTo>
                      <a:pt x="1022" y="928"/>
                    </a:lnTo>
                    <a:lnTo>
                      <a:pt x="1205" y="673"/>
                    </a:lnTo>
                    <a:lnTo>
                      <a:pt x="274" y="34"/>
                    </a:lnTo>
                    <a:cubicBezTo>
                      <a:pt x="243" y="11"/>
                      <a:pt x="206" y="1"/>
                      <a:pt x="1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58"/>
              <p:cNvSpPr/>
              <p:nvPr/>
            </p:nvSpPr>
            <p:spPr>
              <a:xfrm>
                <a:off x="4193541" y="1833010"/>
                <a:ext cx="52681" cy="40494"/>
              </a:xfrm>
              <a:custGeom>
                <a:avLst/>
                <a:gdLst/>
                <a:ahLst/>
                <a:cxnLst/>
                <a:rect l="l" t="t" r="r" b="b"/>
                <a:pathLst>
                  <a:path w="1206" h="927" extrusionOk="0">
                    <a:moveTo>
                      <a:pt x="178" y="0"/>
                    </a:moveTo>
                    <a:cubicBezTo>
                      <a:pt x="127" y="0"/>
                      <a:pt x="78" y="24"/>
                      <a:pt x="56" y="69"/>
                    </a:cubicBezTo>
                    <a:cubicBezTo>
                      <a:pt x="1" y="142"/>
                      <a:pt x="19" y="233"/>
                      <a:pt x="92" y="288"/>
                    </a:cubicBezTo>
                    <a:lnTo>
                      <a:pt x="1041" y="927"/>
                    </a:lnTo>
                    <a:lnTo>
                      <a:pt x="1206" y="671"/>
                    </a:lnTo>
                    <a:lnTo>
                      <a:pt x="275" y="32"/>
                    </a:lnTo>
                    <a:cubicBezTo>
                      <a:pt x="246" y="10"/>
                      <a:pt x="211" y="0"/>
                      <a:pt x="1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58"/>
              <p:cNvSpPr/>
              <p:nvPr/>
            </p:nvSpPr>
            <p:spPr>
              <a:xfrm>
                <a:off x="4152087" y="1892854"/>
                <a:ext cx="52681" cy="41236"/>
              </a:xfrm>
              <a:custGeom>
                <a:avLst/>
                <a:gdLst/>
                <a:ahLst/>
                <a:cxnLst/>
                <a:rect l="l" t="t" r="r" b="b"/>
                <a:pathLst>
                  <a:path w="1206" h="944" extrusionOk="0">
                    <a:moveTo>
                      <a:pt x="183" y="0"/>
                    </a:moveTo>
                    <a:cubicBezTo>
                      <a:pt x="130" y="0"/>
                      <a:pt x="78" y="29"/>
                      <a:pt x="55" y="86"/>
                    </a:cubicBezTo>
                    <a:cubicBezTo>
                      <a:pt x="1" y="159"/>
                      <a:pt x="19" y="250"/>
                      <a:pt x="92" y="305"/>
                    </a:cubicBezTo>
                    <a:lnTo>
                      <a:pt x="1041" y="944"/>
                    </a:lnTo>
                    <a:lnTo>
                      <a:pt x="1206" y="688"/>
                    </a:lnTo>
                    <a:lnTo>
                      <a:pt x="275" y="31"/>
                    </a:lnTo>
                    <a:cubicBezTo>
                      <a:pt x="247" y="11"/>
                      <a:pt x="215" y="0"/>
                      <a:pt x="1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58"/>
              <p:cNvSpPr/>
              <p:nvPr/>
            </p:nvSpPr>
            <p:spPr>
              <a:xfrm>
                <a:off x="4110633" y="1954227"/>
                <a:ext cx="53467" cy="41280"/>
              </a:xfrm>
              <a:custGeom>
                <a:avLst/>
                <a:gdLst/>
                <a:ahLst/>
                <a:cxnLst/>
                <a:rect l="l" t="t" r="r" b="b"/>
                <a:pathLst>
                  <a:path w="1224" h="945" extrusionOk="0">
                    <a:moveTo>
                      <a:pt x="183" y="0"/>
                    </a:moveTo>
                    <a:cubicBezTo>
                      <a:pt x="135" y="0"/>
                      <a:pt x="88" y="24"/>
                      <a:pt x="55" y="68"/>
                    </a:cubicBezTo>
                    <a:cubicBezTo>
                      <a:pt x="0" y="141"/>
                      <a:pt x="19" y="251"/>
                      <a:pt x="92" y="287"/>
                    </a:cubicBezTo>
                    <a:lnTo>
                      <a:pt x="1059" y="945"/>
                    </a:lnTo>
                    <a:lnTo>
                      <a:pt x="1224" y="689"/>
                    </a:lnTo>
                    <a:lnTo>
                      <a:pt x="274" y="32"/>
                    </a:lnTo>
                    <a:cubicBezTo>
                      <a:pt x="245" y="10"/>
                      <a:pt x="214" y="0"/>
                      <a:pt x="1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58"/>
              <p:cNvSpPr/>
              <p:nvPr/>
            </p:nvSpPr>
            <p:spPr>
              <a:xfrm>
                <a:off x="4069179" y="2015556"/>
                <a:ext cx="54254" cy="41367"/>
              </a:xfrm>
              <a:custGeom>
                <a:avLst/>
                <a:gdLst/>
                <a:ahLst/>
                <a:cxnLst/>
                <a:rect l="l" t="t" r="r" b="b"/>
                <a:pathLst>
                  <a:path w="1242" h="947" extrusionOk="0">
                    <a:moveTo>
                      <a:pt x="177" y="0"/>
                    </a:moveTo>
                    <a:cubicBezTo>
                      <a:pt x="131" y="0"/>
                      <a:pt x="87" y="20"/>
                      <a:pt x="55" y="52"/>
                    </a:cubicBezTo>
                    <a:cubicBezTo>
                      <a:pt x="0" y="125"/>
                      <a:pt x="18" y="234"/>
                      <a:pt x="110" y="289"/>
                    </a:cubicBezTo>
                    <a:lnTo>
                      <a:pt x="1059" y="946"/>
                    </a:lnTo>
                    <a:lnTo>
                      <a:pt x="1241" y="672"/>
                    </a:lnTo>
                    <a:lnTo>
                      <a:pt x="274" y="34"/>
                    </a:lnTo>
                    <a:cubicBezTo>
                      <a:pt x="243" y="11"/>
                      <a:pt x="210" y="0"/>
                      <a:pt x="1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58"/>
              <p:cNvSpPr/>
              <p:nvPr/>
            </p:nvSpPr>
            <p:spPr>
              <a:xfrm>
                <a:off x="4027681" y="2076143"/>
                <a:ext cx="54297" cy="41367"/>
              </a:xfrm>
              <a:custGeom>
                <a:avLst/>
                <a:gdLst/>
                <a:ahLst/>
                <a:cxnLst/>
                <a:rect l="l" t="t" r="r" b="b"/>
                <a:pathLst>
                  <a:path w="1243" h="947" extrusionOk="0">
                    <a:moveTo>
                      <a:pt x="185" y="1"/>
                    </a:moveTo>
                    <a:cubicBezTo>
                      <a:pt x="138" y="1"/>
                      <a:pt x="87" y="20"/>
                      <a:pt x="56" y="52"/>
                    </a:cubicBezTo>
                    <a:cubicBezTo>
                      <a:pt x="1" y="125"/>
                      <a:pt x="19" y="235"/>
                      <a:pt x="110" y="289"/>
                    </a:cubicBezTo>
                    <a:lnTo>
                      <a:pt x="1060" y="947"/>
                    </a:lnTo>
                    <a:lnTo>
                      <a:pt x="1242" y="691"/>
                    </a:lnTo>
                    <a:lnTo>
                      <a:pt x="275" y="34"/>
                    </a:lnTo>
                    <a:cubicBezTo>
                      <a:pt x="252" y="11"/>
                      <a:pt x="219" y="1"/>
                      <a:pt x="1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58"/>
              <p:cNvSpPr/>
              <p:nvPr/>
            </p:nvSpPr>
            <p:spPr>
              <a:xfrm>
                <a:off x="3987013" y="2136817"/>
                <a:ext cx="53467" cy="41324"/>
              </a:xfrm>
              <a:custGeom>
                <a:avLst/>
                <a:gdLst/>
                <a:ahLst/>
                <a:cxnLst/>
                <a:rect l="l" t="t" r="r" b="b"/>
                <a:pathLst>
                  <a:path w="1224" h="946" extrusionOk="0">
                    <a:moveTo>
                      <a:pt x="174" y="0"/>
                    </a:moveTo>
                    <a:cubicBezTo>
                      <a:pt x="127" y="0"/>
                      <a:pt x="78" y="25"/>
                      <a:pt x="56" y="69"/>
                    </a:cubicBezTo>
                    <a:cubicBezTo>
                      <a:pt x="1" y="142"/>
                      <a:pt x="19" y="233"/>
                      <a:pt x="92" y="288"/>
                    </a:cubicBezTo>
                    <a:lnTo>
                      <a:pt x="1060" y="945"/>
                    </a:lnTo>
                    <a:lnTo>
                      <a:pt x="1224" y="689"/>
                    </a:lnTo>
                    <a:lnTo>
                      <a:pt x="256" y="32"/>
                    </a:lnTo>
                    <a:cubicBezTo>
                      <a:pt x="235" y="11"/>
                      <a:pt x="205" y="0"/>
                      <a:pt x="1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58"/>
              <p:cNvSpPr/>
              <p:nvPr/>
            </p:nvSpPr>
            <p:spPr>
              <a:xfrm>
                <a:off x="2357113" y="709250"/>
                <a:ext cx="328580" cy="720106"/>
              </a:xfrm>
              <a:custGeom>
                <a:avLst/>
                <a:gdLst/>
                <a:ahLst/>
                <a:cxnLst/>
                <a:rect l="l" t="t" r="r" b="b"/>
                <a:pathLst>
                  <a:path w="7522" h="16485" extrusionOk="0">
                    <a:moveTo>
                      <a:pt x="6645" y="2081"/>
                    </a:moveTo>
                    <a:cubicBezTo>
                      <a:pt x="5313" y="2355"/>
                      <a:pt x="4017" y="2757"/>
                      <a:pt x="2775" y="3286"/>
                    </a:cubicBezTo>
                    <a:cubicBezTo>
                      <a:pt x="2027" y="3615"/>
                      <a:pt x="1570" y="3980"/>
                      <a:pt x="1534" y="4947"/>
                    </a:cubicBezTo>
                    <a:cubicBezTo>
                      <a:pt x="1534" y="5458"/>
                      <a:pt x="1589" y="5988"/>
                      <a:pt x="1698" y="6499"/>
                    </a:cubicBezTo>
                    <a:cubicBezTo>
                      <a:pt x="1972" y="7923"/>
                      <a:pt x="2355" y="9347"/>
                      <a:pt x="2666" y="10679"/>
                    </a:cubicBezTo>
                    <a:cubicBezTo>
                      <a:pt x="3140" y="12706"/>
                      <a:pt x="3688" y="14422"/>
                      <a:pt x="3998" y="16247"/>
                    </a:cubicBezTo>
                    <a:cubicBezTo>
                      <a:pt x="3670" y="16338"/>
                      <a:pt x="3378" y="16430"/>
                      <a:pt x="3049" y="16485"/>
                    </a:cubicBezTo>
                    <a:cubicBezTo>
                      <a:pt x="2063" y="13819"/>
                      <a:pt x="1242" y="11081"/>
                      <a:pt x="585" y="8306"/>
                    </a:cubicBezTo>
                    <a:cubicBezTo>
                      <a:pt x="366" y="7339"/>
                      <a:pt x="92" y="6335"/>
                      <a:pt x="19" y="5349"/>
                    </a:cubicBezTo>
                    <a:cubicBezTo>
                      <a:pt x="1" y="5075"/>
                      <a:pt x="1" y="4783"/>
                      <a:pt x="19" y="4509"/>
                    </a:cubicBezTo>
                    <a:cubicBezTo>
                      <a:pt x="128" y="3067"/>
                      <a:pt x="1260" y="2337"/>
                      <a:pt x="2428" y="1899"/>
                    </a:cubicBezTo>
                    <a:cubicBezTo>
                      <a:pt x="3688" y="1406"/>
                      <a:pt x="5112" y="1242"/>
                      <a:pt x="6609" y="1059"/>
                    </a:cubicBezTo>
                    <a:cubicBezTo>
                      <a:pt x="6737" y="694"/>
                      <a:pt x="6682" y="0"/>
                      <a:pt x="7065" y="37"/>
                    </a:cubicBezTo>
                    <a:cubicBezTo>
                      <a:pt x="7503" y="73"/>
                      <a:pt x="7522" y="822"/>
                      <a:pt x="7522" y="1479"/>
                    </a:cubicBezTo>
                    <a:cubicBezTo>
                      <a:pt x="7522" y="2154"/>
                      <a:pt x="7485" y="2958"/>
                      <a:pt x="7029" y="2921"/>
                    </a:cubicBezTo>
                    <a:cubicBezTo>
                      <a:pt x="6682" y="2884"/>
                      <a:pt x="6737" y="2410"/>
                      <a:pt x="6645" y="208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58"/>
              <p:cNvSpPr/>
              <p:nvPr/>
            </p:nvSpPr>
            <p:spPr>
              <a:xfrm>
                <a:off x="2800483" y="709250"/>
                <a:ext cx="328580" cy="720106"/>
              </a:xfrm>
              <a:custGeom>
                <a:avLst/>
                <a:gdLst/>
                <a:ahLst/>
                <a:cxnLst/>
                <a:rect l="l" t="t" r="r" b="b"/>
                <a:pathLst>
                  <a:path w="7522" h="16485" extrusionOk="0">
                    <a:moveTo>
                      <a:pt x="877" y="2081"/>
                    </a:moveTo>
                    <a:cubicBezTo>
                      <a:pt x="2191" y="2355"/>
                      <a:pt x="3505" y="2757"/>
                      <a:pt x="4747" y="3286"/>
                    </a:cubicBezTo>
                    <a:cubicBezTo>
                      <a:pt x="5495" y="3615"/>
                      <a:pt x="5951" y="3980"/>
                      <a:pt x="5988" y="4947"/>
                    </a:cubicBezTo>
                    <a:cubicBezTo>
                      <a:pt x="5988" y="5458"/>
                      <a:pt x="5933" y="5988"/>
                      <a:pt x="5824" y="6499"/>
                    </a:cubicBezTo>
                    <a:cubicBezTo>
                      <a:pt x="5550" y="7923"/>
                      <a:pt x="5167" y="9347"/>
                      <a:pt x="4856" y="10679"/>
                    </a:cubicBezTo>
                    <a:cubicBezTo>
                      <a:pt x="4382" y="12706"/>
                      <a:pt x="3816" y="14422"/>
                      <a:pt x="3524" y="16247"/>
                    </a:cubicBezTo>
                    <a:cubicBezTo>
                      <a:pt x="3852" y="16338"/>
                      <a:pt x="4144" y="16430"/>
                      <a:pt x="4473" y="16485"/>
                    </a:cubicBezTo>
                    <a:cubicBezTo>
                      <a:pt x="5459" y="13819"/>
                      <a:pt x="6280" y="11081"/>
                      <a:pt x="6937" y="8306"/>
                    </a:cubicBezTo>
                    <a:cubicBezTo>
                      <a:pt x="7156" y="7339"/>
                      <a:pt x="7430" y="6335"/>
                      <a:pt x="7503" y="5349"/>
                    </a:cubicBezTo>
                    <a:cubicBezTo>
                      <a:pt x="7521" y="5075"/>
                      <a:pt x="7521" y="4783"/>
                      <a:pt x="7503" y="4509"/>
                    </a:cubicBezTo>
                    <a:cubicBezTo>
                      <a:pt x="7394" y="3067"/>
                      <a:pt x="6262" y="2337"/>
                      <a:pt x="5093" y="1899"/>
                    </a:cubicBezTo>
                    <a:cubicBezTo>
                      <a:pt x="3834" y="1406"/>
                      <a:pt x="2410" y="1242"/>
                      <a:pt x="913" y="1059"/>
                    </a:cubicBezTo>
                    <a:cubicBezTo>
                      <a:pt x="785" y="694"/>
                      <a:pt x="840" y="0"/>
                      <a:pt x="457" y="37"/>
                    </a:cubicBezTo>
                    <a:cubicBezTo>
                      <a:pt x="19" y="73"/>
                      <a:pt x="0" y="822"/>
                      <a:pt x="0" y="1479"/>
                    </a:cubicBezTo>
                    <a:cubicBezTo>
                      <a:pt x="0" y="2154"/>
                      <a:pt x="37" y="2958"/>
                      <a:pt x="493" y="2921"/>
                    </a:cubicBezTo>
                    <a:cubicBezTo>
                      <a:pt x="822" y="2884"/>
                      <a:pt x="767" y="2410"/>
                      <a:pt x="877" y="208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58"/>
              <p:cNvSpPr/>
              <p:nvPr/>
            </p:nvSpPr>
            <p:spPr>
              <a:xfrm>
                <a:off x="2464745" y="1387061"/>
                <a:ext cx="1220926" cy="885968"/>
              </a:xfrm>
              <a:custGeom>
                <a:avLst/>
                <a:gdLst/>
                <a:ahLst/>
                <a:cxnLst/>
                <a:rect l="l" t="t" r="r" b="b"/>
                <a:pathLst>
                  <a:path w="27950" h="20282" extrusionOk="0">
                    <a:moveTo>
                      <a:pt x="10753" y="0"/>
                    </a:moveTo>
                    <a:cubicBezTo>
                      <a:pt x="11593" y="73"/>
                      <a:pt x="12414" y="146"/>
                      <a:pt x="13236" y="219"/>
                    </a:cubicBezTo>
                    <a:cubicBezTo>
                      <a:pt x="12761" y="3815"/>
                      <a:pt x="11155" y="6261"/>
                      <a:pt x="8015" y="7193"/>
                    </a:cubicBezTo>
                    <a:cubicBezTo>
                      <a:pt x="8344" y="8799"/>
                      <a:pt x="8617" y="10296"/>
                      <a:pt x="9165" y="11665"/>
                    </a:cubicBezTo>
                    <a:cubicBezTo>
                      <a:pt x="9676" y="12943"/>
                      <a:pt x="10352" y="14148"/>
                      <a:pt x="11191" y="15225"/>
                    </a:cubicBezTo>
                    <a:cubicBezTo>
                      <a:pt x="12013" y="16302"/>
                      <a:pt x="12889" y="17178"/>
                      <a:pt x="14203" y="17799"/>
                    </a:cubicBezTo>
                    <a:cubicBezTo>
                      <a:pt x="15481" y="18401"/>
                      <a:pt x="17307" y="18511"/>
                      <a:pt x="18913" y="17981"/>
                    </a:cubicBezTo>
                    <a:cubicBezTo>
                      <a:pt x="20282" y="17525"/>
                      <a:pt x="21286" y="16612"/>
                      <a:pt x="22071" y="15553"/>
                    </a:cubicBezTo>
                    <a:cubicBezTo>
                      <a:pt x="22875" y="14440"/>
                      <a:pt x="23276" y="13052"/>
                      <a:pt x="23495" y="11391"/>
                    </a:cubicBezTo>
                    <a:cubicBezTo>
                      <a:pt x="23605" y="10533"/>
                      <a:pt x="23660" y="9712"/>
                      <a:pt x="23842" y="8945"/>
                    </a:cubicBezTo>
                    <a:cubicBezTo>
                      <a:pt x="24371" y="6736"/>
                      <a:pt x="25266" y="4838"/>
                      <a:pt x="27767" y="4491"/>
                    </a:cubicBezTo>
                    <a:cubicBezTo>
                      <a:pt x="27803" y="4655"/>
                      <a:pt x="27840" y="4801"/>
                      <a:pt x="27876" y="4965"/>
                    </a:cubicBezTo>
                    <a:cubicBezTo>
                      <a:pt x="27913" y="5130"/>
                      <a:pt x="27949" y="5294"/>
                      <a:pt x="27949" y="5458"/>
                    </a:cubicBezTo>
                    <a:cubicBezTo>
                      <a:pt x="27913" y="5623"/>
                      <a:pt x="27639" y="5714"/>
                      <a:pt x="27511" y="5805"/>
                    </a:cubicBezTo>
                    <a:cubicBezTo>
                      <a:pt x="27384" y="5933"/>
                      <a:pt x="27238" y="6061"/>
                      <a:pt x="27091" y="6170"/>
                    </a:cubicBezTo>
                    <a:cubicBezTo>
                      <a:pt x="26124" y="7211"/>
                      <a:pt x="25576" y="8708"/>
                      <a:pt x="25302" y="10405"/>
                    </a:cubicBezTo>
                    <a:cubicBezTo>
                      <a:pt x="25156" y="11318"/>
                      <a:pt x="25120" y="12194"/>
                      <a:pt x="24956" y="13052"/>
                    </a:cubicBezTo>
                    <a:cubicBezTo>
                      <a:pt x="24773" y="13819"/>
                      <a:pt x="24518" y="14549"/>
                      <a:pt x="24171" y="15261"/>
                    </a:cubicBezTo>
                    <a:cubicBezTo>
                      <a:pt x="23550" y="16557"/>
                      <a:pt x="22619" y="17689"/>
                      <a:pt x="21451" y="18547"/>
                    </a:cubicBezTo>
                    <a:cubicBezTo>
                      <a:pt x="20191" y="19533"/>
                      <a:pt x="18658" y="20099"/>
                      <a:pt x="17069" y="20172"/>
                    </a:cubicBezTo>
                    <a:cubicBezTo>
                      <a:pt x="14642" y="20281"/>
                      <a:pt x="12250" y="19405"/>
                      <a:pt x="10479" y="17744"/>
                    </a:cubicBezTo>
                    <a:cubicBezTo>
                      <a:pt x="8873" y="16229"/>
                      <a:pt x="7668" y="14312"/>
                      <a:pt x="7029" y="12176"/>
                    </a:cubicBezTo>
                    <a:cubicBezTo>
                      <a:pt x="6518" y="10588"/>
                      <a:pt x="6153" y="8945"/>
                      <a:pt x="5952" y="7266"/>
                    </a:cubicBezTo>
                    <a:cubicBezTo>
                      <a:pt x="4419" y="6992"/>
                      <a:pt x="3031" y="6207"/>
                      <a:pt x="2027" y="5020"/>
                    </a:cubicBezTo>
                    <a:cubicBezTo>
                      <a:pt x="987" y="3870"/>
                      <a:pt x="275" y="2446"/>
                      <a:pt x="1" y="913"/>
                    </a:cubicBezTo>
                    <a:cubicBezTo>
                      <a:pt x="804" y="694"/>
                      <a:pt x="1626" y="493"/>
                      <a:pt x="2484" y="329"/>
                    </a:cubicBezTo>
                    <a:cubicBezTo>
                      <a:pt x="2885" y="1789"/>
                      <a:pt x="3469" y="3085"/>
                      <a:pt x="4437" y="4053"/>
                    </a:cubicBezTo>
                    <a:cubicBezTo>
                      <a:pt x="4912" y="4564"/>
                      <a:pt x="5532" y="4929"/>
                      <a:pt x="6208" y="5111"/>
                    </a:cubicBezTo>
                    <a:cubicBezTo>
                      <a:pt x="6974" y="5276"/>
                      <a:pt x="7796" y="5130"/>
                      <a:pt x="8453" y="4692"/>
                    </a:cubicBezTo>
                    <a:cubicBezTo>
                      <a:pt x="9786" y="3815"/>
                      <a:pt x="10479" y="2136"/>
                      <a:pt x="10698" y="91"/>
                    </a:cubicBezTo>
                    <a:cubicBezTo>
                      <a:pt x="10698" y="55"/>
                      <a:pt x="10717" y="18"/>
                      <a:pt x="107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58"/>
              <p:cNvSpPr/>
              <p:nvPr/>
            </p:nvSpPr>
            <p:spPr>
              <a:xfrm>
                <a:off x="3587543" y="1464378"/>
                <a:ext cx="306258" cy="319013"/>
              </a:xfrm>
              <a:custGeom>
                <a:avLst/>
                <a:gdLst/>
                <a:ahLst/>
                <a:cxnLst/>
                <a:rect l="l" t="t" r="r" b="b"/>
                <a:pathLst>
                  <a:path w="7011" h="7303" extrusionOk="0">
                    <a:moveTo>
                      <a:pt x="3469" y="56"/>
                    </a:moveTo>
                    <a:cubicBezTo>
                      <a:pt x="4473" y="1"/>
                      <a:pt x="5440" y="402"/>
                      <a:pt x="6097" y="1169"/>
                    </a:cubicBezTo>
                    <a:cubicBezTo>
                      <a:pt x="6681" y="1808"/>
                      <a:pt x="6992" y="2629"/>
                      <a:pt x="7010" y="3487"/>
                    </a:cubicBezTo>
                    <a:cubicBezTo>
                      <a:pt x="7010" y="4418"/>
                      <a:pt x="6627" y="5295"/>
                      <a:pt x="5933" y="5915"/>
                    </a:cubicBezTo>
                    <a:cubicBezTo>
                      <a:pt x="5312" y="6518"/>
                      <a:pt x="4546" y="6919"/>
                      <a:pt x="3706" y="7084"/>
                    </a:cubicBezTo>
                    <a:cubicBezTo>
                      <a:pt x="2264" y="7303"/>
                      <a:pt x="1077" y="6372"/>
                      <a:pt x="548" y="5349"/>
                    </a:cubicBezTo>
                    <a:cubicBezTo>
                      <a:pt x="347" y="5003"/>
                      <a:pt x="219" y="4619"/>
                      <a:pt x="164" y="4218"/>
                    </a:cubicBezTo>
                    <a:cubicBezTo>
                      <a:pt x="0" y="2319"/>
                      <a:pt x="949" y="914"/>
                      <a:pt x="2136" y="348"/>
                    </a:cubicBezTo>
                    <a:cubicBezTo>
                      <a:pt x="2556" y="183"/>
                      <a:pt x="3012" y="74"/>
                      <a:pt x="3469" y="5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58"/>
              <p:cNvSpPr/>
              <p:nvPr/>
            </p:nvSpPr>
            <p:spPr>
              <a:xfrm>
                <a:off x="3651318" y="1519417"/>
                <a:ext cx="200983" cy="185039"/>
              </a:xfrm>
              <a:custGeom>
                <a:avLst/>
                <a:gdLst/>
                <a:ahLst/>
                <a:cxnLst/>
                <a:rect l="l" t="t" r="r" b="b"/>
                <a:pathLst>
                  <a:path w="4601" h="4236" extrusionOk="0">
                    <a:moveTo>
                      <a:pt x="1917" y="110"/>
                    </a:moveTo>
                    <a:cubicBezTo>
                      <a:pt x="2666" y="0"/>
                      <a:pt x="3414" y="347"/>
                      <a:pt x="3834" y="986"/>
                    </a:cubicBezTo>
                    <a:cubicBezTo>
                      <a:pt x="3925" y="1114"/>
                      <a:pt x="3998" y="1260"/>
                      <a:pt x="4071" y="1406"/>
                    </a:cubicBezTo>
                    <a:cubicBezTo>
                      <a:pt x="4601" y="2739"/>
                      <a:pt x="3725" y="4217"/>
                      <a:pt x="2282" y="4236"/>
                    </a:cubicBezTo>
                    <a:cubicBezTo>
                      <a:pt x="1169" y="4236"/>
                      <a:pt x="165" y="3505"/>
                      <a:pt x="55" y="2428"/>
                    </a:cubicBezTo>
                    <a:cubicBezTo>
                      <a:pt x="0" y="1753"/>
                      <a:pt x="256" y="1077"/>
                      <a:pt x="785" y="639"/>
                    </a:cubicBezTo>
                    <a:cubicBezTo>
                      <a:pt x="1096" y="365"/>
                      <a:pt x="1497" y="165"/>
                      <a:pt x="1917" y="11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 name="Google Shape;648;p58"/>
            <p:cNvGrpSpPr/>
            <p:nvPr/>
          </p:nvGrpSpPr>
          <p:grpSpPr>
            <a:xfrm>
              <a:off x="5424858" y="2654896"/>
              <a:ext cx="727013" cy="497802"/>
              <a:chOff x="4549425" y="3498550"/>
              <a:chExt cx="295375" cy="202250"/>
            </a:xfrm>
          </p:grpSpPr>
          <p:sp>
            <p:nvSpPr>
              <p:cNvPr id="649" name="Google Shape;649;p58"/>
              <p:cNvSpPr/>
              <p:nvPr/>
            </p:nvSpPr>
            <p:spPr>
              <a:xfrm>
                <a:off x="4549425" y="3498550"/>
                <a:ext cx="295375" cy="202250"/>
              </a:xfrm>
              <a:custGeom>
                <a:avLst/>
                <a:gdLst/>
                <a:ahLst/>
                <a:cxnLst/>
                <a:rect l="l" t="t" r="r" b="b"/>
                <a:pathLst>
                  <a:path w="11815" h="8090" extrusionOk="0">
                    <a:moveTo>
                      <a:pt x="1" y="1"/>
                    </a:moveTo>
                    <a:lnTo>
                      <a:pt x="1" y="8090"/>
                    </a:lnTo>
                    <a:lnTo>
                      <a:pt x="11815" y="8090"/>
                    </a:lnTo>
                    <a:lnTo>
                      <a:pt x="118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58"/>
              <p:cNvSpPr/>
              <p:nvPr/>
            </p:nvSpPr>
            <p:spPr>
              <a:xfrm>
                <a:off x="4574450" y="3683025"/>
                <a:ext cx="18125" cy="17775"/>
              </a:xfrm>
              <a:custGeom>
                <a:avLst/>
                <a:gdLst/>
                <a:ahLst/>
                <a:cxnLst/>
                <a:rect l="l" t="t" r="r" b="b"/>
                <a:pathLst>
                  <a:path w="725" h="711" extrusionOk="0">
                    <a:moveTo>
                      <a:pt x="0" y="0"/>
                    </a:moveTo>
                    <a:lnTo>
                      <a:pt x="0" y="711"/>
                    </a:lnTo>
                    <a:lnTo>
                      <a:pt x="725" y="711"/>
                    </a:lnTo>
                    <a:lnTo>
                      <a:pt x="72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58"/>
              <p:cNvSpPr/>
              <p:nvPr/>
            </p:nvSpPr>
            <p:spPr>
              <a:xfrm>
                <a:off x="4612500" y="3631925"/>
                <a:ext cx="17775" cy="68875"/>
              </a:xfrm>
              <a:custGeom>
                <a:avLst/>
                <a:gdLst/>
                <a:ahLst/>
                <a:cxnLst/>
                <a:rect l="l" t="t" r="r" b="b"/>
                <a:pathLst>
                  <a:path w="711" h="2755" extrusionOk="0">
                    <a:moveTo>
                      <a:pt x="0" y="0"/>
                    </a:moveTo>
                    <a:lnTo>
                      <a:pt x="0" y="2755"/>
                    </a:lnTo>
                    <a:lnTo>
                      <a:pt x="710" y="2755"/>
                    </a:lnTo>
                    <a:lnTo>
                      <a:pt x="71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58"/>
              <p:cNvSpPr/>
              <p:nvPr/>
            </p:nvSpPr>
            <p:spPr>
              <a:xfrm>
                <a:off x="4650175" y="3599675"/>
                <a:ext cx="17775" cy="101125"/>
              </a:xfrm>
              <a:custGeom>
                <a:avLst/>
                <a:gdLst/>
                <a:ahLst/>
                <a:cxnLst/>
                <a:rect l="l" t="t" r="r" b="b"/>
                <a:pathLst>
                  <a:path w="711" h="4045" extrusionOk="0">
                    <a:moveTo>
                      <a:pt x="1" y="0"/>
                    </a:moveTo>
                    <a:lnTo>
                      <a:pt x="1" y="4045"/>
                    </a:lnTo>
                    <a:lnTo>
                      <a:pt x="711" y="4045"/>
                    </a:lnTo>
                    <a:lnTo>
                      <a:pt x="71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58"/>
              <p:cNvSpPr/>
              <p:nvPr/>
            </p:nvSpPr>
            <p:spPr>
              <a:xfrm>
                <a:off x="4688225" y="3553275"/>
                <a:ext cx="17775" cy="147525"/>
              </a:xfrm>
              <a:custGeom>
                <a:avLst/>
                <a:gdLst/>
                <a:ahLst/>
                <a:cxnLst/>
                <a:rect l="l" t="t" r="r" b="b"/>
                <a:pathLst>
                  <a:path w="711" h="5901" extrusionOk="0">
                    <a:moveTo>
                      <a:pt x="1" y="1"/>
                    </a:moveTo>
                    <a:lnTo>
                      <a:pt x="1" y="5901"/>
                    </a:lnTo>
                    <a:lnTo>
                      <a:pt x="711" y="5901"/>
                    </a:lnTo>
                    <a:lnTo>
                      <a:pt x="71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58"/>
              <p:cNvSpPr/>
              <p:nvPr/>
            </p:nvSpPr>
            <p:spPr>
              <a:xfrm>
                <a:off x="4725925" y="3517050"/>
                <a:ext cx="17775" cy="183750"/>
              </a:xfrm>
              <a:custGeom>
                <a:avLst/>
                <a:gdLst/>
                <a:ahLst/>
                <a:cxnLst/>
                <a:rect l="l" t="t" r="r" b="b"/>
                <a:pathLst>
                  <a:path w="711" h="7350" extrusionOk="0">
                    <a:moveTo>
                      <a:pt x="0" y="0"/>
                    </a:moveTo>
                    <a:lnTo>
                      <a:pt x="0" y="7350"/>
                    </a:lnTo>
                    <a:lnTo>
                      <a:pt x="711" y="7350"/>
                    </a:lnTo>
                    <a:lnTo>
                      <a:pt x="71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58"/>
              <p:cNvSpPr/>
              <p:nvPr/>
            </p:nvSpPr>
            <p:spPr>
              <a:xfrm>
                <a:off x="4763600" y="3654025"/>
                <a:ext cx="18150" cy="46775"/>
              </a:xfrm>
              <a:custGeom>
                <a:avLst/>
                <a:gdLst/>
                <a:ahLst/>
                <a:cxnLst/>
                <a:rect l="l" t="t" r="r" b="b"/>
                <a:pathLst>
                  <a:path w="726" h="1871" extrusionOk="0">
                    <a:moveTo>
                      <a:pt x="1" y="1"/>
                    </a:moveTo>
                    <a:lnTo>
                      <a:pt x="1" y="1871"/>
                    </a:lnTo>
                    <a:lnTo>
                      <a:pt x="726" y="1871"/>
                    </a:lnTo>
                    <a:lnTo>
                      <a:pt x="72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58"/>
              <p:cNvSpPr/>
              <p:nvPr/>
            </p:nvSpPr>
            <p:spPr>
              <a:xfrm>
                <a:off x="4801650" y="3594225"/>
                <a:ext cx="17800" cy="106575"/>
              </a:xfrm>
              <a:custGeom>
                <a:avLst/>
                <a:gdLst/>
                <a:ahLst/>
                <a:cxnLst/>
                <a:rect l="l" t="t" r="r" b="b"/>
                <a:pathLst>
                  <a:path w="712" h="4263" extrusionOk="0">
                    <a:moveTo>
                      <a:pt x="1" y="1"/>
                    </a:moveTo>
                    <a:lnTo>
                      <a:pt x="1" y="4263"/>
                    </a:lnTo>
                    <a:lnTo>
                      <a:pt x="711" y="4263"/>
                    </a:lnTo>
                    <a:lnTo>
                      <a:pt x="71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7" name="Google Shape;657;p58"/>
            <p:cNvSpPr/>
            <p:nvPr/>
          </p:nvSpPr>
          <p:spPr>
            <a:xfrm flipH="1">
              <a:off x="5506865" y="1176769"/>
              <a:ext cx="533070" cy="497801"/>
            </a:xfrm>
            <a:custGeom>
              <a:avLst/>
              <a:gdLst/>
              <a:ahLst/>
              <a:cxnLst/>
              <a:rect l="l" t="t" r="r" b="b"/>
              <a:pathLst>
                <a:path w="10565" h="9866" extrusionOk="0">
                  <a:moveTo>
                    <a:pt x="4552" y="1"/>
                  </a:moveTo>
                  <a:cubicBezTo>
                    <a:pt x="2229" y="1"/>
                    <a:pt x="0" y="1811"/>
                    <a:pt x="0" y="4539"/>
                  </a:cubicBezTo>
                  <a:cubicBezTo>
                    <a:pt x="0" y="6145"/>
                    <a:pt x="876" y="7642"/>
                    <a:pt x="2282" y="8463"/>
                  </a:cubicBezTo>
                  <a:cubicBezTo>
                    <a:pt x="2191" y="8902"/>
                    <a:pt x="2081" y="9358"/>
                    <a:pt x="1917" y="9778"/>
                  </a:cubicBezTo>
                  <a:cubicBezTo>
                    <a:pt x="1903" y="9831"/>
                    <a:pt x="1949" y="9865"/>
                    <a:pt x="1988" y="9865"/>
                  </a:cubicBezTo>
                  <a:cubicBezTo>
                    <a:pt x="2003" y="9865"/>
                    <a:pt x="2017" y="9861"/>
                    <a:pt x="2026" y="9851"/>
                  </a:cubicBezTo>
                  <a:lnTo>
                    <a:pt x="2884" y="8755"/>
                  </a:lnTo>
                  <a:cubicBezTo>
                    <a:pt x="3395" y="8956"/>
                    <a:pt x="3961" y="9048"/>
                    <a:pt x="4527" y="9048"/>
                  </a:cubicBezTo>
                  <a:cubicBezTo>
                    <a:pt x="4535" y="9048"/>
                    <a:pt x="4542" y="9048"/>
                    <a:pt x="4550" y="9048"/>
                  </a:cubicBezTo>
                  <a:cubicBezTo>
                    <a:pt x="8551" y="9048"/>
                    <a:pt x="10564" y="4186"/>
                    <a:pt x="7722" y="1344"/>
                  </a:cubicBezTo>
                  <a:cubicBezTo>
                    <a:pt x="6800" y="416"/>
                    <a:pt x="5665" y="1"/>
                    <a:pt x="455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58"/>
            <p:cNvSpPr/>
            <p:nvPr/>
          </p:nvSpPr>
          <p:spPr>
            <a:xfrm flipH="1">
              <a:off x="5642945" y="1283132"/>
              <a:ext cx="337149" cy="285683"/>
            </a:xfrm>
            <a:custGeom>
              <a:avLst/>
              <a:gdLst/>
              <a:ahLst/>
              <a:cxnLst/>
              <a:rect l="l" t="t" r="r" b="b"/>
              <a:pathLst>
                <a:path w="6682" h="5662" extrusionOk="0">
                  <a:moveTo>
                    <a:pt x="1721" y="1"/>
                  </a:moveTo>
                  <a:cubicBezTo>
                    <a:pt x="861" y="1"/>
                    <a:pt x="1" y="606"/>
                    <a:pt x="1" y="1700"/>
                  </a:cubicBezTo>
                  <a:cubicBezTo>
                    <a:pt x="1" y="3599"/>
                    <a:pt x="3341" y="5662"/>
                    <a:pt x="3341" y="5662"/>
                  </a:cubicBezTo>
                  <a:cubicBezTo>
                    <a:pt x="3341" y="5662"/>
                    <a:pt x="6682" y="3380"/>
                    <a:pt x="6682" y="1700"/>
                  </a:cubicBezTo>
                  <a:cubicBezTo>
                    <a:pt x="6682" y="769"/>
                    <a:pt x="5915" y="3"/>
                    <a:pt x="4984" y="3"/>
                  </a:cubicBezTo>
                  <a:cubicBezTo>
                    <a:pt x="4218" y="3"/>
                    <a:pt x="3560" y="496"/>
                    <a:pt x="3341" y="1226"/>
                  </a:cubicBezTo>
                  <a:cubicBezTo>
                    <a:pt x="3098" y="389"/>
                    <a:pt x="2410" y="1"/>
                    <a:pt x="172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58"/>
            <p:cNvSpPr/>
            <p:nvPr/>
          </p:nvSpPr>
          <p:spPr>
            <a:xfrm flipH="1">
              <a:off x="5676095" y="1377183"/>
              <a:ext cx="283715" cy="105050"/>
            </a:xfrm>
            <a:custGeom>
              <a:avLst/>
              <a:gdLst/>
              <a:ahLst/>
              <a:cxnLst/>
              <a:rect l="l" t="t" r="r" b="b"/>
              <a:pathLst>
                <a:path w="5623" h="2082" extrusionOk="0">
                  <a:moveTo>
                    <a:pt x="2428" y="1"/>
                  </a:moveTo>
                  <a:cubicBezTo>
                    <a:pt x="2410" y="1"/>
                    <a:pt x="2392" y="19"/>
                    <a:pt x="2373" y="37"/>
                  </a:cubicBezTo>
                  <a:lnTo>
                    <a:pt x="2081" y="1078"/>
                  </a:lnTo>
                  <a:lnTo>
                    <a:pt x="0" y="1078"/>
                  </a:lnTo>
                  <a:cubicBezTo>
                    <a:pt x="18" y="1114"/>
                    <a:pt x="55" y="1151"/>
                    <a:pt x="73" y="1187"/>
                  </a:cubicBezTo>
                  <a:lnTo>
                    <a:pt x="2136" y="1187"/>
                  </a:lnTo>
                  <a:cubicBezTo>
                    <a:pt x="2154" y="1187"/>
                    <a:pt x="2191" y="1169"/>
                    <a:pt x="2191" y="1151"/>
                  </a:cubicBezTo>
                  <a:lnTo>
                    <a:pt x="2428" y="293"/>
                  </a:lnTo>
                  <a:lnTo>
                    <a:pt x="2885" y="2027"/>
                  </a:lnTo>
                  <a:cubicBezTo>
                    <a:pt x="2903" y="2045"/>
                    <a:pt x="2921" y="2063"/>
                    <a:pt x="2939" y="2082"/>
                  </a:cubicBezTo>
                  <a:cubicBezTo>
                    <a:pt x="2976" y="2082"/>
                    <a:pt x="2994" y="2063"/>
                    <a:pt x="2994" y="2027"/>
                  </a:cubicBezTo>
                  <a:lnTo>
                    <a:pt x="3487" y="804"/>
                  </a:lnTo>
                  <a:lnTo>
                    <a:pt x="3651" y="1406"/>
                  </a:lnTo>
                  <a:cubicBezTo>
                    <a:pt x="3651" y="1425"/>
                    <a:pt x="3688" y="1443"/>
                    <a:pt x="3706" y="1443"/>
                  </a:cubicBezTo>
                  <a:lnTo>
                    <a:pt x="5532" y="1443"/>
                  </a:lnTo>
                  <a:cubicBezTo>
                    <a:pt x="5568" y="1406"/>
                    <a:pt x="5605" y="1370"/>
                    <a:pt x="5623" y="1315"/>
                  </a:cubicBezTo>
                  <a:lnTo>
                    <a:pt x="5623" y="1315"/>
                  </a:lnTo>
                  <a:lnTo>
                    <a:pt x="3761" y="1333"/>
                  </a:lnTo>
                  <a:lnTo>
                    <a:pt x="3578" y="585"/>
                  </a:lnTo>
                  <a:cubicBezTo>
                    <a:pt x="3578" y="567"/>
                    <a:pt x="3560" y="548"/>
                    <a:pt x="3523" y="548"/>
                  </a:cubicBezTo>
                  <a:cubicBezTo>
                    <a:pt x="3505" y="548"/>
                    <a:pt x="3469" y="567"/>
                    <a:pt x="3469" y="585"/>
                  </a:cubicBezTo>
                  <a:lnTo>
                    <a:pt x="2976" y="1826"/>
                  </a:lnTo>
                  <a:lnTo>
                    <a:pt x="2501" y="37"/>
                  </a:lnTo>
                  <a:cubicBezTo>
                    <a:pt x="2483" y="19"/>
                    <a:pt x="2465" y="1"/>
                    <a:pt x="242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58"/>
            <p:cNvSpPr/>
            <p:nvPr/>
          </p:nvSpPr>
          <p:spPr>
            <a:xfrm>
              <a:off x="7307330" y="873441"/>
              <a:ext cx="415313" cy="411096"/>
            </a:xfrm>
            <a:custGeom>
              <a:avLst/>
              <a:gdLst/>
              <a:ahLst/>
              <a:cxnLst/>
              <a:rect l="l" t="t" r="r" b="b"/>
              <a:pathLst>
                <a:path w="5712" h="5654" extrusionOk="0">
                  <a:moveTo>
                    <a:pt x="2872" y="1323"/>
                  </a:moveTo>
                  <a:cubicBezTo>
                    <a:pt x="2914" y="1323"/>
                    <a:pt x="2958" y="1327"/>
                    <a:pt x="3001" y="1334"/>
                  </a:cubicBezTo>
                  <a:lnTo>
                    <a:pt x="3073" y="1334"/>
                  </a:lnTo>
                  <a:cubicBezTo>
                    <a:pt x="3110" y="1341"/>
                    <a:pt x="3121" y="1341"/>
                    <a:pt x="3131" y="1341"/>
                  </a:cubicBezTo>
                  <a:cubicBezTo>
                    <a:pt x="3142" y="1341"/>
                    <a:pt x="3153" y="1341"/>
                    <a:pt x="3189" y="1349"/>
                  </a:cubicBezTo>
                  <a:cubicBezTo>
                    <a:pt x="3247" y="1363"/>
                    <a:pt x="3291" y="1378"/>
                    <a:pt x="3349" y="1392"/>
                  </a:cubicBezTo>
                  <a:lnTo>
                    <a:pt x="3392" y="1407"/>
                  </a:lnTo>
                  <a:cubicBezTo>
                    <a:pt x="3465" y="1436"/>
                    <a:pt x="3537" y="1465"/>
                    <a:pt x="3595" y="1508"/>
                  </a:cubicBezTo>
                  <a:lnTo>
                    <a:pt x="3668" y="1537"/>
                  </a:lnTo>
                  <a:cubicBezTo>
                    <a:pt x="3682" y="1552"/>
                    <a:pt x="3697" y="1566"/>
                    <a:pt x="3726" y="1581"/>
                  </a:cubicBezTo>
                  <a:lnTo>
                    <a:pt x="3784" y="1624"/>
                  </a:lnTo>
                  <a:lnTo>
                    <a:pt x="3842" y="1668"/>
                  </a:lnTo>
                  <a:lnTo>
                    <a:pt x="3900" y="1711"/>
                  </a:lnTo>
                  <a:cubicBezTo>
                    <a:pt x="3929" y="1740"/>
                    <a:pt x="3972" y="1783"/>
                    <a:pt x="4001" y="1812"/>
                  </a:cubicBezTo>
                  <a:cubicBezTo>
                    <a:pt x="4016" y="1827"/>
                    <a:pt x="4030" y="1841"/>
                    <a:pt x="4045" y="1856"/>
                  </a:cubicBezTo>
                  <a:cubicBezTo>
                    <a:pt x="4059" y="1885"/>
                    <a:pt x="4088" y="1914"/>
                    <a:pt x="4103" y="1943"/>
                  </a:cubicBezTo>
                  <a:lnTo>
                    <a:pt x="4132" y="1986"/>
                  </a:lnTo>
                  <a:cubicBezTo>
                    <a:pt x="4161" y="2030"/>
                    <a:pt x="4190" y="2073"/>
                    <a:pt x="4219" y="2131"/>
                  </a:cubicBezTo>
                  <a:cubicBezTo>
                    <a:pt x="4233" y="2146"/>
                    <a:pt x="4248" y="2175"/>
                    <a:pt x="4248" y="2189"/>
                  </a:cubicBezTo>
                  <a:lnTo>
                    <a:pt x="4248" y="2204"/>
                  </a:lnTo>
                  <a:cubicBezTo>
                    <a:pt x="4262" y="2218"/>
                    <a:pt x="4277" y="2247"/>
                    <a:pt x="4277" y="2262"/>
                  </a:cubicBezTo>
                  <a:cubicBezTo>
                    <a:pt x="4277" y="2291"/>
                    <a:pt x="4291" y="2305"/>
                    <a:pt x="4291" y="2320"/>
                  </a:cubicBezTo>
                  <a:lnTo>
                    <a:pt x="4306" y="2349"/>
                  </a:lnTo>
                  <a:cubicBezTo>
                    <a:pt x="4320" y="2407"/>
                    <a:pt x="4335" y="2450"/>
                    <a:pt x="4349" y="2508"/>
                  </a:cubicBezTo>
                  <a:lnTo>
                    <a:pt x="4349" y="2552"/>
                  </a:lnTo>
                  <a:cubicBezTo>
                    <a:pt x="4349" y="2566"/>
                    <a:pt x="4364" y="2624"/>
                    <a:pt x="4364" y="2668"/>
                  </a:cubicBezTo>
                  <a:cubicBezTo>
                    <a:pt x="4364" y="2711"/>
                    <a:pt x="4364" y="2769"/>
                    <a:pt x="4364" y="2827"/>
                  </a:cubicBezTo>
                  <a:cubicBezTo>
                    <a:pt x="4378" y="2871"/>
                    <a:pt x="4378" y="2929"/>
                    <a:pt x="4378" y="2987"/>
                  </a:cubicBezTo>
                  <a:lnTo>
                    <a:pt x="4378" y="3001"/>
                  </a:lnTo>
                  <a:cubicBezTo>
                    <a:pt x="4378" y="3016"/>
                    <a:pt x="4378" y="3059"/>
                    <a:pt x="4364" y="3074"/>
                  </a:cubicBezTo>
                  <a:cubicBezTo>
                    <a:pt x="4364" y="3103"/>
                    <a:pt x="4364" y="3132"/>
                    <a:pt x="4349" y="3161"/>
                  </a:cubicBezTo>
                  <a:cubicBezTo>
                    <a:pt x="4349" y="3204"/>
                    <a:pt x="4335" y="3248"/>
                    <a:pt x="4320" y="3306"/>
                  </a:cubicBezTo>
                  <a:lnTo>
                    <a:pt x="4277" y="3393"/>
                  </a:lnTo>
                  <a:cubicBezTo>
                    <a:pt x="4277" y="3421"/>
                    <a:pt x="4262" y="3436"/>
                    <a:pt x="4248" y="3465"/>
                  </a:cubicBezTo>
                  <a:lnTo>
                    <a:pt x="4219" y="3523"/>
                  </a:lnTo>
                  <a:cubicBezTo>
                    <a:pt x="4190" y="3566"/>
                    <a:pt x="4175" y="3624"/>
                    <a:pt x="4132" y="3668"/>
                  </a:cubicBezTo>
                  <a:cubicBezTo>
                    <a:pt x="4132" y="3668"/>
                    <a:pt x="4117" y="3682"/>
                    <a:pt x="4117" y="3697"/>
                  </a:cubicBezTo>
                  <a:cubicBezTo>
                    <a:pt x="4103" y="3711"/>
                    <a:pt x="4103" y="3711"/>
                    <a:pt x="4103" y="3711"/>
                  </a:cubicBezTo>
                  <a:lnTo>
                    <a:pt x="4074" y="3755"/>
                  </a:lnTo>
                  <a:lnTo>
                    <a:pt x="4030" y="3813"/>
                  </a:lnTo>
                  <a:cubicBezTo>
                    <a:pt x="4001" y="3842"/>
                    <a:pt x="3972" y="3871"/>
                    <a:pt x="3943" y="3900"/>
                  </a:cubicBezTo>
                  <a:lnTo>
                    <a:pt x="3900" y="3943"/>
                  </a:lnTo>
                  <a:lnTo>
                    <a:pt x="3856" y="3972"/>
                  </a:lnTo>
                  <a:lnTo>
                    <a:pt x="3798" y="4030"/>
                  </a:lnTo>
                  <a:cubicBezTo>
                    <a:pt x="3755" y="4059"/>
                    <a:pt x="3697" y="4103"/>
                    <a:pt x="3639" y="4132"/>
                  </a:cubicBezTo>
                  <a:lnTo>
                    <a:pt x="3595" y="4161"/>
                  </a:lnTo>
                  <a:lnTo>
                    <a:pt x="3523" y="4190"/>
                  </a:lnTo>
                  <a:lnTo>
                    <a:pt x="3465" y="4219"/>
                  </a:lnTo>
                  <a:lnTo>
                    <a:pt x="3378" y="4262"/>
                  </a:lnTo>
                  <a:cubicBezTo>
                    <a:pt x="3349" y="4262"/>
                    <a:pt x="3334" y="4277"/>
                    <a:pt x="3320" y="4277"/>
                  </a:cubicBezTo>
                  <a:cubicBezTo>
                    <a:pt x="3276" y="4291"/>
                    <a:pt x="3233" y="4306"/>
                    <a:pt x="3189" y="4306"/>
                  </a:cubicBezTo>
                  <a:lnTo>
                    <a:pt x="3131" y="4320"/>
                  </a:lnTo>
                  <a:lnTo>
                    <a:pt x="3059" y="4335"/>
                  </a:lnTo>
                  <a:cubicBezTo>
                    <a:pt x="3001" y="4342"/>
                    <a:pt x="2947" y="4346"/>
                    <a:pt x="2894" y="4346"/>
                  </a:cubicBezTo>
                  <a:cubicBezTo>
                    <a:pt x="2842" y="4346"/>
                    <a:pt x="2791" y="4342"/>
                    <a:pt x="2740" y="4335"/>
                  </a:cubicBezTo>
                  <a:lnTo>
                    <a:pt x="2610" y="4335"/>
                  </a:lnTo>
                  <a:lnTo>
                    <a:pt x="2552" y="4320"/>
                  </a:lnTo>
                  <a:cubicBezTo>
                    <a:pt x="2479" y="4306"/>
                    <a:pt x="2407" y="4277"/>
                    <a:pt x="2334" y="4262"/>
                  </a:cubicBezTo>
                  <a:lnTo>
                    <a:pt x="2276" y="4233"/>
                  </a:lnTo>
                  <a:lnTo>
                    <a:pt x="2218" y="4204"/>
                  </a:lnTo>
                  <a:lnTo>
                    <a:pt x="2146" y="4161"/>
                  </a:lnTo>
                  <a:cubicBezTo>
                    <a:pt x="2102" y="4132"/>
                    <a:pt x="2059" y="4103"/>
                    <a:pt x="2030" y="4088"/>
                  </a:cubicBezTo>
                  <a:lnTo>
                    <a:pt x="1972" y="4045"/>
                  </a:lnTo>
                  <a:cubicBezTo>
                    <a:pt x="1957" y="4030"/>
                    <a:pt x="1928" y="4016"/>
                    <a:pt x="1914" y="4001"/>
                  </a:cubicBezTo>
                  <a:cubicBezTo>
                    <a:pt x="1899" y="3987"/>
                    <a:pt x="1870" y="3958"/>
                    <a:pt x="1856" y="3943"/>
                  </a:cubicBezTo>
                  <a:cubicBezTo>
                    <a:pt x="1827" y="3914"/>
                    <a:pt x="1812" y="3900"/>
                    <a:pt x="1783" y="3885"/>
                  </a:cubicBezTo>
                  <a:lnTo>
                    <a:pt x="1740" y="3827"/>
                  </a:lnTo>
                  <a:cubicBezTo>
                    <a:pt x="1682" y="3755"/>
                    <a:pt x="1624" y="3682"/>
                    <a:pt x="1580" y="3610"/>
                  </a:cubicBezTo>
                  <a:cubicBezTo>
                    <a:pt x="1566" y="3595"/>
                    <a:pt x="1551" y="3566"/>
                    <a:pt x="1537" y="3552"/>
                  </a:cubicBezTo>
                  <a:cubicBezTo>
                    <a:pt x="1537" y="3523"/>
                    <a:pt x="1522" y="3494"/>
                    <a:pt x="1508" y="3479"/>
                  </a:cubicBezTo>
                  <a:cubicBezTo>
                    <a:pt x="1493" y="3465"/>
                    <a:pt x="1493" y="3450"/>
                    <a:pt x="1493" y="3436"/>
                  </a:cubicBezTo>
                  <a:cubicBezTo>
                    <a:pt x="1479" y="3421"/>
                    <a:pt x="1479" y="3421"/>
                    <a:pt x="1479" y="3407"/>
                  </a:cubicBezTo>
                  <a:lnTo>
                    <a:pt x="1464" y="3364"/>
                  </a:lnTo>
                  <a:lnTo>
                    <a:pt x="1450" y="3320"/>
                  </a:lnTo>
                  <a:cubicBezTo>
                    <a:pt x="1435" y="3306"/>
                    <a:pt x="1435" y="3306"/>
                    <a:pt x="1450" y="3306"/>
                  </a:cubicBezTo>
                  <a:cubicBezTo>
                    <a:pt x="1450" y="3277"/>
                    <a:pt x="1435" y="3262"/>
                    <a:pt x="1421" y="3233"/>
                  </a:cubicBezTo>
                  <a:cubicBezTo>
                    <a:pt x="1421" y="3219"/>
                    <a:pt x="1406" y="3175"/>
                    <a:pt x="1406" y="3146"/>
                  </a:cubicBezTo>
                  <a:cubicBezTo>
                    <a:pt x="1392" y="3117"/>
                    <a:pt x="1406" y="3103"/>
                    <a:pt x="1392" y="3088"/>
                  </a:cubicBezTo>
                  <a:cubicBezTo>
                    <a:pt x="1377" y="3074"/>
                    <a:pt x="1377" y="3016"/>
                    <a:pt x="1377" y="2987"/>
                  </a:cubicBezTo>
                  <a:cubicBezTo>
                    <a:pt x="1363" y="2943"/>
                    <a:pt x="1377" y="2885"/>
                    <a:pt x="1377" y="2827"/>
                  </a:cubicBezTo>
                  <a:lnTo>
                    <a:pt x="1377" y="2668"/>
                  </a:lnTo>
                  <a:cubicBezTo>
                    <a:pt x="1377" y="2668"/>
                    <a:pt x="1377" y="2668"/>
                    <a:pt x="1377" y="2653"/>
                  </a:cubicBezTo>
                  <a:lnTo>
                    <a:pt x="1392" y="2581"/>
                  </a:lnTo>
                  <a:cubicBezTo>
                    <a:pt x="1392" y="2552"/>
                    <a:pt x="1392" y="2537"/>
                    <a:pt x="1406" y="2508"/>
                  </a:cubicBezTo>
                  <a:cubicBezTo>
                    <a:pt x="1406" y="2450"/>
                    <a:pt x="1421" y="2407"/>
                    <a:pt x="1435" y="2349"/>
                  </a:cubicBezTo>
                  <a:lnTo>
                    <a:pt x="1464" y="2291"/>
                  </a:lnTo>
                  <a:lnTo>
                    <a:pt x="1479" y="2247"/>
                  </a:lnTo>
                  <a:cubicBezTo>
                    <a:pt x="1479" y="2233"/>
                    <a:pt x="1493" y="2233"/>
                    <a:pt x="1493" y="2218"/>
                  </a:cubicBezTo>
                  <a:cubicBezTo>
                    <a:pt x="1493" y="2204"/>
                    <a:pt x="1508" y="2189"/>
                    <a:pt x="1508" y="2175"/>
                  </a:cubicBezTo>
                  <a:cubicBezTo>
                    <a:pt x="1522" y="2131"/>
                    <a:pt x="1551" y="2102"/>
                    <a:pt x="1580" y="2059"/>
                  </a:cubicBezTo>
                  <a:lnTo>
                    <a:pt x="1609" y="2015"/>
                  </a:lnTo>
                  <a:lnTo>
                    <a:pt x="1638" y="1957"/>
                  </a:lnTo>
                  <a:lnTo>
                    <a:pt x="1682" y="1899"/>
                  </a:lnTo>
                  <a:lnTo>
                    <a:pt x="1740" y="1841"/>
                  </a:lnTo>
                  <a:lnTo>
                    <a:pt x="1798" y="1783"/>
                  </a:lnTo>
                  <a:cubicBezTo>
                    <a:pt x="1885" y="1682"/>
                    <a:pt x="1986" y="1595"/>
                    <a:pt x="2102" y="1537"/>
                  </a:cubicBezTo>
                  <a:lnTo>
                    <a:pt x="2160" y="1494"/>
                  </a:lnTo>
                  <a:lnTo>
                    <a:pt x="2218" y="1465"/>
                  </a:lnTo>
                  <a:lnTo>
                    <a:pt x="2276" y="1450"/>
                  </a:lnTo>
                  <a:cubicBezTo>
                    <a:pt x="2305" y="1436"/>
                    <a:pt x="2349" y="1421"/>
                    <a:pt x="2378" y="1407"/>
                  </a:cubicBezTo>
                  <a:lnTo>
                    <a:pt x="2436" y="1392"/>
                  </a:lnTo>
                  <a:lnTo>
                    <a:pt x="2494" y="1363"/>
                  </a:lnTo>
                  <a:lnTo>
                    <a:pt x="2566" y="1349"/>
                  </a:lnTo>
                  <a:lnTo>
                    <a:pt x="2624" y="1349"/>
                  </a:lnTo>
                  <a:cubicBezTo>
                    <a:pt x="2639" y="1334"/>
                    <a:pt x="2668" y="1334"/>
                    <a:pt x="2682" y="1334"/>
                  </a:cubicBezTo>
                  <a:lnTo>
                    <a:pt x="2755" y="1334"/>
                  </a:lnTo>
                  <a:cubicBezTo>
                    <a:pt x="2791" y="1327"/>
                    <a:pt x="2831" y="1323"/>
                    <a:pt x="2872" y="1323"/>
                  </a:cubicBezTo>
                  <a:close/>
                  <a:moveTo>
                    <a:pt x="2871" y="1"/>
                  </a:moveTo>
                  <a:cubicBezTo>
                    <a:pt x="2769" y="1"/>
                    <a:pt x="2668" y="1"/>
                    <a:pt x="2566" y="15"/>
                  </a:cubicBezTo>
                  <a:cubicBezTo>
                    <a:pt x="2407" y="30"/>
                    <a:pt x="2276" y="189"/>
                    <a:pt x="2291" y="348"/>
                  </a:cubicBezTo>
                  <a:lnTo>
                    <a:pt x="2291" y="377"/>
                  </a:lnTo>
                  <a:cubicBezTo>
                    <a:pt x="2291" y="392"/>
                    <a:pt x="2291" y="406"/>
                    <a:pt x="2291" y="421"/>
                  </a:cubicBezTo>
                  <a:cubicBezTo>
                    <a:pt x="2291" y="537"/>
                    <a:pt x="2218" y="653"/>
                    <a:pt x="2117" y="696"/>
                  </a:cubicBezTo>
                  <a:lnTo>
                    <a:pt x="2088" y="711"/>
                  </a:lnTo>
                  <a:lnTo>
                    <a:pt x="1986" y="740"/>
                  </a:lnTo>
                  <a:lnTo>
                    <a:pt x="1914" y="783"/>
                  </a:lnTo>
                  <a:lnTo>
                    <a:pt x="1899" y="783"/>
                  </a:lnTo>
                  <a:cubicBezTo>
                    <a:pt x="1860" y="801"/>
                    <a:pt x="1819" y="809"/>
                    <a:pt x="1777" y="809"/>
                  </a:cubicBezTo>
                  <a:cubicBezTo>
                    <a:pt x="1680" y="809"/>
                    <a:pt x="1583" y="763"/>
                    <a:pt x="1522" y="682"/>
                  </a:cubicBezTo>
                  <a:cubicBezTo>
                    <a:pt x="1460" y="601"/>
                    <a:pt x="1370" y="560"/>
                    <a:pt x="1276" y="560"/>
                  </a:cubicBezTo>
                  <a:cubicBezTo>
                    <a:pt x="1218" y="560"/>
                    <a:pt x="1158" y="576"/>
                    <a:pt x="1102" y="609"/>
                  </a:cubicBezTo>
                  <a:lnTo>
                    <a:pt x="1073" y="624"/>
                  </a:lnTo>
                  <a:cubicBezTo>
                    <a:pt x="1001" y="682"/>
                    <a:pt x="914" y="754"/>
                    <a:pt x="841" y="827"/>
                  </a:cubicBezTo>
                  <a:cubicBezTo>
                    <a:pt x="769" y="899"/>
                    <a:pt x="711" y="972"/>
                    <a:pt x="638" y="1059"/>
                  </a:cubicBezTo>
                  <a:cubicBezTo>
                    <a:pt x="580" y="1131"/>
                    <a:pt x="551" y="1247"/>
                    <a:pt x="580" y="1349"/>
                  </a:cubicBezTo>
                  <a:cubicBezTo>
                    <a:pt x="595" y="1363"/>
                    <a:pt x="609" y="1392"/>
                    <a:pt x="624" y="1421"/>
                  </a:cubicBezTo>
                  <a:cubicBezTo>
                    <a:pt x="638" y="1450"/>
                    <a:pt x="653" y="1465"/>
                    <a:pt x="667" y="1479"/>
                  </a:cubicBezTo>
                  <a:lnTo>
                    <a:pt x="696" y="1508"/>
                  </a:lnTo>
                  <a:cubicBezTo>
                    <a:pt x="812" y="1595"/>
                    <a:pt x="856" y="1740"/>
                    <a:pt x="798" y="1885"/>
                  </a:cubicBezTo>
                  <a:cubicBezTo>
                    <a:pt x="769" y="1943"/>
                    <a:pt x="740" y="2001"/>
                    <a:pt x="725" y="2059"/>
                  </a:cubicBezTo>
                  <a:cubicBezTo>
                    <a:pt x="711" y="2102"/>
                    <a:pt x="682" y="2131"/>
                    <a:pt x="653" y="2160"/>
                  </a:cubicBezTo>
                  <a:cubicBezTo>
                    <a:pt x="638" y="2175"/>
                    <a:pt x="624" y="2189"/>
                    <a:pt x="609" y="2204"/>
                  </a:cubicBezTo>
                  <a:cubicBezTo>
                    <a:pt x="595" y="2218"/>
                    <a:pt x="566" y="2233"/>
                    <a:pt x="551" y="2233"/>
                  </a:cubicBezTo>
                  <a:lnTo>
                    <a:pt x="493" y="2262"/>
                  </a:lnTo>
                  <a:lnTo>
                    <a:pt x="334" y="2262"/>
                  </a:lnTo>
                  <a:cubicBezTo>
                    <a:pt x="327" y="2255"/>
                    <a:pt x="319" y="2251"/>
                    <a:pt x="310" y="2251"/>
                  </a:cubicBezTo>
                  <a:cubicBezTo>
                    <a:pt x="301" y="2251"/>
                    <a:pt x="290" y="2255"/>
                    <a:pt x="276" y="2262"/>
                  </a:cubicBezTo>
                  <a:cubicBezTo>
                    <a:pt x="145" y="2276"/>
                    <a:pt x="44" y="2392"/>
                    <a:pt x="29" y="2523"/>
                  </a:cubicBezTo>
                  <a:cubicBezTo>
                    <a:pt x="0" y="2726"/>
                    <a:pt x="0" y="2929"/>
                    <a:pt x="29" y="3132"/>
                  </a:cubicBezTo>
                  <a:cubicBezTo>
                    <a:pt x="44" y="3277"/>
                    <a:pt x="145" y="3393"/>
                    <a:pt x="276" y="3407"/>
                  </a:cubicBezTo>
                  <a:cubicBezTo>
                    <a:pt x="298" y="3414"/>
                    <a:pt x="316" y="3418"/>
                    <a:pt x="332" y="3418"/>
                  </a:cubicBezTo>
                  <a:cubicBezTo>
                    <a:pt x="348" y="3418"/>
                    <a:pt x="363" y="3414"/>
                    <a:pt x="377" y="3407"/>
                  </a:cubicBezTo>
                  <a:lnTo>
                    <a:pt x="435" y="3407"/>
                  </a:lnTo>
                  <a:cubicBezTo>
                    <a:pt x="493" y="3407"/>
                    <a:pt x="551" y="3436"/>
                    <a:pt x="609" y="3465"/>
                  </a:cubicBezTo>
                  <a:cubicBezTo>
                    <a:pt x="624" y="3479"/>
                    <a:pt x="638" y="3479"/>
                    <a:pt x="653" y="3494"/>
                  </a:cubicBezTo>
                  <a:cubicBezTo>
                    <a:pt x="682" y="3523"/>
                    <a:pt x="711" y="3566"/>
                    <a:pt x="725" y="3610"/>
                  </a:cubicBezTo>
                  <a:cubicBezTo>
                    <a:pt x="754" y="3668"/>
                    <a:pt x="769" y="3740"/>
                    <a:pt x="798" y="3798"/>
                  </a:cubicBezTo>
                  <a:cubicBezTo>
                    <a:pt x="870" y="3914"/>
                    <a:pt x="841" y="4059"/>
                    <a:pt x="725" y="4161"/>
                  </a:cubicBezTo>
                  <a:lnTo>
                    <a:pt x="696" y="4175"/>
                  </a:lnTo>
                  <a:lnTo>
                    <a:pt x="667" y="4204"/>
                  </a:lnTo>
                  <a:cubicBezTo>
                    <a:pt x="653" y="4219"/>
                    <a:pt x="638" y="4233"/>
                    <a:pt x="624" y="4262"/>
                  </a:cubicBezTo>
                  <a:cubicBezTo>
                    <a:pt x="609" y="4277"/>
                    <a:pt x="595" y="4306"/>
                    <a:pt x="595" y="4335"/>
                  </a:cubicBezTo>
                  <a:lnTo>
                    <a:pt x="595" y="4364"/>
                  </a:lnTo>
                  <a:cubicBezTo>
                    <a:pt x="595" y="4378"/>
                    <a:pt x="595" y="4393"/>
                    <a:pt x="595" y="4393"/>
                  </a:cubicBezTo>
                  <a:cubicBezTo>
                    <a:pt x="595" y="4407"/>
                    <a:pt x="595" y="4422"/>
                    <a:pt x="595" y="4422"/>
                  </a:cubicBezTo>
                  <a:cubicBezTo>
                    <a:pt x="595" y="4436"/>
                    <a:pt x="595" y="4451"/>
                    <a:pt x="595" y="4465"/>
                  </a:cubicBezTo>
                  <a:lnTo>
                    <a:pt x="595" y="4509"/>
                  </a:lnTo>
                  <a:lnTo>
                    <a:pt x="595" y="4523"/>
                  </a:lnTo>
                  <a:cubicBezTo>
                    <a:pt x="595" y="4538"/>
                    <a:pt x="595" y="4552"/>
                    <a:pt x="609" y="4552"/>
                  </a:cubicBezTo>
                  <a:lnTo>
                    <a:pt x="638" y="4596"/>
                  </a:lnTo>
                  <a:cubicBezTo>
                    <a:pt x="696" y="4668"/>
                    <a:pt x="769" y="4755"/>
                    <a:pt x="841" y="4828"/>
                  </a:cubicBezTo>
                  <a:cubicBezTo>
                    <a:pt x="914" y="4900"/>
                    <a:pt x="986" y="4958"/>
                    <a:pt x="1073" y="5031"/>
                  </a:cubicBezTo>
                  <a:cubicBezTo>
                    <a:pt x="1121" y="5066"/>
                    <a:pt x="1188" y="5092"/>
                    <a:pt x="1251" y="5092"/>
                  </a:cubicBezTo>
                  <a:cubicBezTo>
                    <a:pt x="1264" y="5092"/>
                    <a:pt x="1278" y="5091"/>
                    <a:pt x="1291" y="5089"/>
                  </a:cubicBezTo>
                  <a:cubicBezTo>
                    <a:pt x="1319" y="5089"/>
                    <a:pt x="1348" y="5089"/>
                    <a:pt x="1363" y="5074"/>
                  </a:cubicBezTo>
                  <a:cubicBezTo>
                    <a:pt x="1421" y="5060"/>
                    <a:pt x="1479" y="5016"/>
                    <a:pt x="1508" y="4973"/>
                  </a:cubicBezTo>
                  <a:lnTo>
                    <a:pt x="1537" y="4944"/>
                  </a:lnTo>
                  <a:cubicBezTo>
                    <a:pt x="1580" y="4900"/>
                    <a:pt x="1609" y="4871"/>
                    <a:pt x="1667" y="4857"/>
                  </a:cubicBezTo>
                  <a:lnTo>
                    <a:pt x="1769" y="4842"/>
                  </a:lnTo>
                  <a:cubicBezTo>
                    <a:pt x="1812" y="4842"/>
                    <a:pt x="1856" y="4857"/>
                    <a:pt x="1899" y="4871"/>
                  </a:cubicBezTo>
                  <a:cubicBezTo>
                    <a:pt x="1957" y="4900"/>
                    <a:pt x="2015" y="4929"/>
                    <a:pt x="2073" y="4944"/>
                  </a:cubicBezTo>
                  <a:cubicBezTo>
                    <a:pt x="2131" y="4973"/>
                    <a:pt x="2189" y="5016"/>
                    <a:pt x="2218" y="5060"/>
                  </a:cubicBezTo>
                  <a:cubicBezTo>
                    <a:pt x="2233" y="5074"/>
                    <a:pt x="2247" y="5103"/>
                    <a:pt x="2262" y="5117"/>
                  </a:cubicBezTo>
                  <a:cubicBezTo>
                    <a:pt x="2276" y="5175"/>
                    <a:pt x="2276" y="5233"/>
                    <a:pt x="2276" y="5277"/>
                  </a:cubicBezTo>
                  <a:cubicBezTo>
                    <a:pt x="2247" y="5451"/>
                    <a:pt x="2349" y="5596"/>
                    <a:pt x="2508" y="5639"/>
                  </a:cubicBezTo>
                  <a:lnTo>
                    <a:pt x="2552" y="5639"/>
                  </a:lnTo>
                  <a:cubicBezTo>
                    <a:pt x="2653" y="5654"/>
                    <a:pt x="2755" y="5654"/>
                    <a:pt x="2856" y="5654"/>
                  </a:cubicBezTo>
                  <a:cubicBezTo>
                    <a:pt x="2958" y="5654"/>
                    <a:pt x="3059" y="5654"/>
                    <a:pt x="3160" y="5639"/>
                  </a:cubicBezTo>
                  <a:cubicBezTo>
                    <a:pt x="3233" y="5625"/>
                    <a:pt x="3291" y="5596"/>
                    <a:pt x="3334" y="5538"/>
                  </a:cubicBezTo>
                  <a:cubicBezTo>
                    <a:pt x="3363" y="5509"/>
                    <a:pt x="3392" y="5480"/>
                    <a:pt x="3407" y="5436"/>
                  </a:cubicBezTo>
                  <a:cubicBezTo>
                    <a:pt x="3421" y="5378"/>
                    <a:pt x="3436" y="5335"/>
                    <a:pt x="3421" y="5277"/>
                  </a:cubicBezTo>
                  <a:cubicBezTo>
                    <a:pt x="3421" y="5262"/>
                    <a:pt x="3421" y="5248"/>
                    <a:pt x="3421" y="5233"/>
                  </a:cubicBezTo>
                  <a:cubicBezTo>
                    <a:pt x="3421" y="5103"/>
                    <a:pt x="3508" y="4987"/>
                    <a:pt x="3624" y="4944"/>
                  </a:cubicBezTo>
                  <a:cubicBezTo>
                    <a:pt x="3682" y="4915"/>
                    <a:pt x="3755" y="4886"/>
                    <a:pt x="3813" y="4857"/>
                  </a:cubicBezTo>
                  <a:cubicBezTo>
                    <a:pt x="3856" y="4842"/>
                    <a:pt x="3903" y="4835"/>
                    <a:pt x="3949" y="4835"/>
                  </a:cubicBezTo>
                  <a:cubicBezTo>
                    <a:pt x="3994" y="4835"/>
                    <a:pt x="4037" y="4842"/>
                    <a:pt x="4074" y="4857"/>
                  </a:cubicBezTo>
                  <a:cubicBezTo>
                    <a:pt x="4103" y="4871"/>
                    <a:pt x="4117" y="4886"/>
                    <a:pt x="4132" y="4900"/>
                  </a:cubicBezTo>
                  <a:cubicBezTo>
                    <a:pt x="4146" y="4915"/>
                    <a:pt x="4161" y="4915"/>
                    <a:pt x="4161" y="4929"/>
                  </a:cubicBezTo>
                  <a:cubicBezTo>
                    <a:pt x="4175" y="4944"/>
                    <a:pt x="4190" y="4944"/>
                    <a:pt x="4190" y="4958"/>
                  </a:cubicBezTo>
                  <a:cubicBezTo>
                    <a:pt x="4252" y="5038"/>
                    <a:pt x="4342" y="5080"/>
                    <a:pt x="4436" y="5080"/>
                  </a:cubicBezTo>
                  <a:cubicBezTo>
                    <a:pt x="4494" y="5080"/>
                    <a:pt x="4554" y="5064"/>
                    <a:pt x="4610" y="5031"/>
                  </a:cubicBezTo>
                  <a:cubicBezTo>
                    <a:pt x="4625" y="5031"/>
                    <a:pt x="4625" y="5031"/>
                    <a:pt x="4639" y="5016"/>
                  </a:cubicBezTo>
                  <a:cubicBezTo>
                    <a:pt x="4711" y="4958"/>
                    <a:pt x="4798" y="4886"/>
                    <a:pt x="4871" y="4813"/>
                  </a:cubicBezTo>
                  <a:cubicBezTo>
                    <a:pt x="4943" y="4741"/>
                    <a:pt x="5001" y="4654"/>
                    <a:pt x="5074" y="4581"/>
                  </a:cubicBezTo>
                  <a:cubicBezTo>
                    <a:pt x="5132" y="4509"/>
                    <a:pt x="5161" y="4393"/>
                    <a:pt x="5117" y="4291"/>
                  </a:cubicBezTo>
                  <a:cubicBezTo>
                    <a:pt x="5117" y="4277"/>
                    <a:pt x="5117" y="4277"/>
                    <a:pt x="5103" y="4262"/>
                  </a:cubicBezTo>
                  <a:cubicBezTo>
                    <a:pt x="5103" y="4248"/>
                    <a:pt x="5088" y="4233"/>
                    <a:pt x="5088" y="4219"/>
                  </a:cubicBezTo>
                  <a:cubicBezTo>
                    <a:pt x="5074" y="4190"/>
                    <a:pt x="5059" y="4175"/>
                    <a:pt x="5045" y="4161"/>
                  </a:cubicBezTo>
                  <a:lnTo>
                    <a:pt x="5016" y="4132"/>
                  </a:lnTo>
                  <a:lnTo>
                    <a:pt x="4987" y="4117"/>
                  </a:lnTo>
                  <a:cubicBezTo>
                    <a:pt x="4885" y="4016"/>
                    <a:pt x="4856" y="3871"/>
                    <a:pt x="4914" y="3755"/>
                  </a:cubicBezTo>
                  <a:cubicBezTo>
                    <a:pt x="4943" y="3682"/>
                    <a:pt x="4972" y="3624"/>
                    <a:pt x="4987" y="3566"/>
                  </a:cubicBezTo>
                  <a:cubicBezTo>
                    <a:pt x="5037" y="3453"/>
                    <a:pt x="5154" y="3372"/>
                    <a:pt x="5278" y="3372"/>
                  </a:cubicBezTo>
                  <a:cubicBezTo>
                    <a:pt x="5297" y="3372"/>
                    <a:pt x="5316" y="3374"/>
                    <a:pt x="5335" y="3378"/>
                  </a:cubicBezTo>
                  <a:cubicBezTo>
                    <a:pt x="5407" y="3378"/>
                    <a:pt x="5480" y="3364"/>
                    <a:pt x="5538" y="3335"/>
                  </a:cubicBezTo>
                  <a:cubicBezTo>
                    <a:pt x="5552" y="3320"/>
                    <a:pt x="5567" y="3306"/>
                    <a:pt x="5581" y="3291"/>
                  </a:cubicBezTo>
                  <a:lnTo>
                    <a:pt x="5610" y="3277"/>
                  </a:lnTo>
                  <a:lnTo>
                    <a:pt x="5625" y="3262"/>
                  </a:lnTo>
                  <a:cubicBezTo>
                    <a:pt x="5654" y="3219"/>
                    <a:pt x="5683" y="3161"/>
                    <a:pt x="5683" y="3103"/>
                  </a:cubicBezTo>
                  <a:cubicBezTo>
                    <a:pt x="5712" y="2900"/>
                    <a:pt x="5712" y="2697"/>
                    <a:pt x="5683" y="2479"/>
                  </a:cubicBezTo>
                  <a:lnTo>
                    <a:pt x="5683" y="2479"/>
                  </a:lnTo>
                  <a:lnTo>
                    <a:pt x="5712" y="2523"/>
                  </a:lnTo>
                  <a:cubicBezTo>
                    <a:pt x="5712" y="2494"/>
                    <a:pt x="5697" y="2465"/>
                    <a:pt x="5683" y="2436"/>
                  </a:cubicBezTo>
                  <a:cubicBezTo>
                    <a:pt x="5683" y="2421"/>
                    <a:pt x="5668" y="2407"/>
                    <a:pt x="5668" y="2392"/>
                  </a:cubicBezTo>
                  <a:cubicBezTo>
                    <a:pt x="5654" y="2378"/>
                    <a:pt x="5639" y="2363"/>
                    <a:pt x="5625" y="2349"/>
                  </a:cubicBezTo>
                  <a:lnTo>
                    <a:pt x="5610" y="2334"/>
                  </a:lnTo>
                  <a:lnTo>
                    <a:pt x="5581" y="2305"/>
                  </a:lnTo>
                  <a:lnTo>
                    <a:pt x="5552" y="2291"/>
                  </a:lnTo>
                  <a:cubicBezTo>
                    <a:pt x="5538" y="2276"/>
                    <a:pt x="5509" y="2262"/>
                    <a:pt x="5480" y="2262"/>
                  </a:cubicBezTo>
                  <a:lnTo>
                    <a:pt x="5451" y="2262"/>
                  </a:lnTo>
                  <a:cubicBezTo>
                    <a:pt x="5436" y="2255"/>
                    <a:pt x="5422" y="2251"/>
                    <a:pt x="5405" y="2251"/>
                  </a:cubicBezTo>
                  <a:cubicBezTo>
                    <a:pt x="5389" y="2251"/>
                    <a:pt x="5371" y="2255"/>
                    <a:pt x="5349" y="2262"/>
                  </a:cubicBezTo>
                  <a:lnTo>
                    <a:pt x="5277" y="2262"/>
                  </a:lnTo>
                  <a:cubicBezTo>
                    <a:pt x="5219" y="2262"/>
                    <a:pt x="5161" y="2233"/>
                    <a:pt x="5117" y="2204"/>
                  </a:cubicBezTo>
                  <a:lnTo>
                    <a:pt x="5103" y="2189"/>
                  </a:lnTo>
                  <a:lnTo>
                    <a:pt x="5074" y="2160"/>
                  </a:lnTo>
                  <a:lnTo>
                    <a:pt x="5045" y="2117"/>
                  </a:lnTo>
                  <a:lnTo>
                    <a:pt x="5016" y="2088"/>
                  </a:lnTo>
                  <a:cubicBezTo>
                    <a:pt x="5016" y="2073"/>
                    <a:pt x="5016" y="2073"/>
                    <a:pt x="5016" y="2059"/>
                  </a:cubicBezTo>
                  <a:lnTo>
                    <a:pt x="5016" y="2044"/>
                  </a:lnTo>
                  <a:cubicBezTo>
                    <a:pt x="4987" y="1986"/>
                    <a:pt x="4972" y="1928"/>
                    <a:pt x="4943" y="1870"/>
                  </a:cubicBezTo>
                  <a:lnTo>
                    <a:pt x="4929" y="1841"/>
                  </a:lnTo>
                  <a:cubicBezTo>
                    <a:pt x="4914" y="1798"/>
                    <a:pt x="4914" y="1754"/>
                    <a:pt x="4914" y="1711"/>
                  </a:cubicBezTo>
                  <a:cubicBezTo>
                    <a:pt x="4929" y="1682"/>
                    <a:pt x="4929" y="1639"/>
                    <a:pt x="4943" y="1610"/>
                  </a:cubicBezTo>
                  <a:cubicBezTo>
                    <a:pt x="4958" y="1581"/>
                    <a:pt x="4987" y="1552"/>
                    <a:pt x="5016" y="1523"/>
                  </a:cubicBezTo>
                  <a:lnTo>
                    <a:pt x="5045" y="1494"/>
                  </a:lnTo>
                  <a:lnTo>
                    <a:pt x="5059" y="1479"/>
                  </a:lnTo>
                  <a:cubicBezTo>
                    <a:pt x="5088" y="1450"/>
                    <a:pt x="5103" y="1436"/>
                    <a:pt x="5117" y="1392"/>
                  </a:cubicBezTo>
                  <a:cubicBezTo>
                    <a:pt x="5132" y="1392"/>
                    <a:pt x="5132" y="1378"/>
                    <a:pt x="5146" y="1363"/>
                  </a:cubicBezTo>
                  <a:cubicBezTo>
                    <a:pt x="5146" y="1349"/>
                    <a:pt x="5161" y="1334"/>
                    <a:pt x="5161" y="1320"/>
                  </a:cubicBezTo>
                  <a:cubicBezTo>
                    <a:pt x="5175" y="1218"/>
                    <a:pt x="5161" y="1131"/>
                    <a:pt x="5103" y="1059"/>
                  </a:cubicBezTo>
                  <a:cubicBezTo>
                    <a:pt x="5030" y="972"/>
                    <a:pt x="4958" y="899"/>
                    <a:pt x="4900" y="827"/>
                  </a:cubicBezTo>
                  <a:cubicBezTo>
                    <a:pt x="4813" y="754"/>
                    <a:pt x="4740" y="682"/>
                    <a:pt x="4653" y="624"/>
                  </a:cubicBezTo>
                  <a:cubicBezTo>
                    <a:pt x="4600" y="581"/>
                    <a:pt x="4540" y="554"/>
                    <a:pt x="4471" y="554"/>
                  </a:cubicBezTo>
                  <a:cubicBezTo>
                    <a:pt x="4446" y="554"/>
                    <a:pt x="4420" y="558"/>
                    <a:pt x="4393" y="566"/>
                  </a:cubicBezTo>
                  <a:lnTo>
                    <a:pt x="4364" y="566"/>
                  </a:lnTo>
                  <a:cubicBezTo>
                    <a:pt x="4320" y="595"/>
                    <a:pt x="4277" y="609"/>
                    <a:pt x="4248" y="653"/>
                  </a:cubicBezTo>
                  <a:lnTo>
                    <a:pt x="4219" y="682"/>
                  </a:lnTo>
                  <a:cubicBezTo>
                    <a:pt x="4190" y="725"/>
                    <a:pt x="4132" y="769"/>
                    <a:pt x="4074" y="783"/>
                  </a:cubicBezTo>
                  <a:cubicBezTo>
                    <a:pt x="4059" y="798"/>
                    <a:pt x="4030" y="798"/>
                    <a:pt x="4016" y="798"/>
                  </a:cubicBezTo>
                  <a:lnTo>
                    <a:pt x="3929" y="798"/>
                  </a:lnTo>
                  <a:lnTo>
                    <a:pt x="3871" y="783"/>
                  </a:lnTo>
                  <a:lnTo>
                    <a:pt x="3842" y="783"/>
                  </a:lnTo>
                  <a:lnTo>
                    <a:pt x="3813" y="754"/>
                  </a:lnTo>
                  <a:lnTo>
                    <a:pt x="3755" y="740"/>
                  </a:lnTo>
                  <a:lnTo>
                    <a:pt x="3653" y="696"/>
                  </a:lnTo>
                  <a:cubicBezTo>
                    <a:pt x="3523" y="653"/>
                    <a:pt x="3450" y="522"/>
                    <a:pt x="3450" y="392"/>
                  </a:cubicBezTo>
                  <a:lnTo>
                    <a:pt x="3450" y="363"/>
                  </a:lnTo>
                  <a:cubicBezTo>
                    <a:pt x="3479" y="203"/>
                    <a:pt x="3378" y="58"/>
                    <a:pt x="3218" y="15"/>
                  </a:cubicBezTo>
                  <a:lnTo>
                    <a:pt x="3189" y="15"/>
                  </a:lnTo>
                  <a:cubicBezTo>
                    <a:pt x="3088" y="1"/>
                    <a:pt x="2986" y="1"/>
                    <a:pt x="28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58"/>
            <p:cNvSpPr/>
            <p:nvPr/>
          </p:nvSpPr>
          <p:spPr>
            <a:xfrm>
              <a:off x="4590686" y="3972613"/>
              <a:ext cx="145768" cy="145768"/>
            </a:xfrm>
            <a:custGeom>
              <a:avLst/>
              <a:gdLst/>
              <a:ahLst/>
              <a:cxnLst/>
              <a:rect l="l" t="t" r="r" b="b"/>
              <a:pathLst>
                <a:path w="1546" h="1546" fill="none" extrusionOk="0">
                  <a:moveTo>
                    <a:pt x="1546" y="658"/>
                  </a:moveTo>
                  <a:cubicBezTo>
                    <a:pt x="1546" y="1231"/>
                    <a:pt x="830" y="1546"/>
                    <a:pt x="429" y="1116"/>
                  </a:cubicBezTo>
                  <a:cubicBezTo>
                    <a:pt x="0" y="716"/>
                    <a:pt x="315" y="0"/>
                    <a:pt x="887" y="0"/>
                  </a:cubicBezTo>
                  <a:cubicBezTo>
                    <a:pt x="1231" y="0"/>
                    <a:pt x="1546" y="315"/>
                    <a:pt x="1546" y="658"/>
                  </a:cubicBezTo>
                  <a:close/>
                </a:path>
              </a:pathLst>
            </a:custGeom>
            <a:solidFill>
              <a:schemeClr val="accent2"/>
            </a:solidFill>
            <a:ln w="193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58"/>
            <p:cNvSpPr/>
            <p:nvPr/>
          </p:nvSpPr>
          <p:spPr>
            <a:xfrm>
              <a:off x="8392213" y="1871097"/>
              <a:ext cx="227485" cy="194801"/>
            </a:xfrm>
            <a:custGeom>
              <a:avLst/>
              <a:gdLst/>
              <a:ahLst/>
              <a:cxnLst/>
              <a:rect l="l" t="t" r="r" b="b"/>
              <a:pathLst>
                <a:path w="6814" h="5835" extrusionOk="0">
                  <a:moveTo>
                    <a:pt x="3882" y="718"/>
                  </a:moveTo>
                  <a:cubicBezTo>
                    <a:pt x="5008" y="718"/>
                    <a:pt x="6089" y="1591"/>
                    <a:pt x="6089" y="2914"/>
                  </a:cubicBezTo>
                  <a:cubicBezTo>
                    <a:pt x="6089" y="4132"/>
                    <a:pt x="5103" y="5103"/>
                    <a:pt x="3886" y="5103"/>
                  </a:cubicBezTo>
                  <a:cubicBezTo>
                    <a:pt x="1943" y="5103"/>
                    <a:pt x="972" y="2740"/>
                    <a:pt x="2349" y="1363"/>
                  </a:cubicBezTo>
                  <a:cubicBezTo>
                    <a:pt x="2795" y="918"/>
                    <a:pt x="3344" y="718"/>
                    <a:pt x="3882" y="718"/>
                  </a:cubicBezTo>
                  <a:close/>
                  <a:moveTo>
                    <a:pt x="3912" y="0"/>
                  </a:moveTo>
                  <a:cubicBezTo>
                    <a:pt x="3903" y="0"/>
                    <a:pt x="3895" y="0"/>
                    <a:pt x="3886" y="1"/>
                  </a:cubicBezTo>
                  <a:cubicBezTo>
                    <a:pt x="1291" y="1"/>
                    <a:pt x="1" y="3146"/>
                    <a:pt x="1842" y="4973"/>
                  </a:cubicBezTo>
                  <a:cubicBezTo>
                    <a:pt x="2433" y="5568"/>
                    <a:pt x="3162" y="5834"/>
                    <a:pt x="3877" y="5834"/>
                  </a:cubicBezTo>
                  <a:cubicBezTo>
                    <a:pt x="5374" y="5834"/>
                    <a:pt x="6814" y="4670"/>
                    <a:pt x="6814" y="2914"/>
                  </a:cubicBezTo>
                  <a:cubicBezTo>
                    <a:pt x="6814" y="1314"/>
                    <a:pt x="5509" y="0"/>
                    <a:pt x="391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58"/>
            <p:cNvSpPr/>
            <p:nvPr/>
          </p:nvSpPr>
          <p:spPr>
            <a:xfrm rot="2700000">
              <a:off x="4462786" y="3566948"/>
              <a:ext cx="208089" cy="208206"/>
            </a:xfrm>
            <a:custGeom>
              <a:avLst/>
              <a:gdLst/>
              <a:ahLst/>
              <a:cxnLst/>
              <a:rect l="l" t="t" r="r" b="b"/>
              <a:pathLst>
                <a:path w="1769" h="1770" extrusionOk="0">
                  <a:moveTo>
                    <a:pt x="681" y="1"/>
                  </a:moveTo>
                  <a:lnTo>
                    <a:pt x="681" y="668"/>
                  </a:lnTo>
                  <a:lnTo>
                    <a:pt x="0" y="668"/>
                  </a:lnTo>
                  <a:lnTo>
                    <a:pt x="0" y="1088"/>
                  </a:lnTo>
                  <a:lnTo>
                    <a:pt x="681" y="1088"/>
                  </a:lnTo>
                  <a:lnTo>
                    <a:pt x="681" y="1769"/>
                  </a:lnTo>
                  <a:lnTo>
                    <a:pt x="1102" y="1769"/>
                  </a:lnTo>
                  <a:lnTo>
                    <a:pt x="1102" y="1088"/>
                  </a:lnTo>
                  <a:lnTo>
                    <a:pt x="1769" y="1088"/>
                  </a:lnTo>
                  <a:lnTo>
                    <a:pt x="1769" y="668"/>
                  </a:lnTo>
                  <a:lnTo>
                    <a:pt x="1102" y="668"/>
                  </a:lnTo>
                  <a:lnTo>
                    <a:pt x="110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58"/>
            <p:cNvSpPr/>
            <p:nvPr/>
          </p:nvSpPr>
          <p:spPr>
            <a:xfrm>
              <a:off x="5264032" y="2087088"/>
              <a:ext cx="227477" cy="227477"/>
            </a:xfrm>
            <a:custGeom>
              <a:avLst/>
              <a:gdLst/>
              <a:ahLst/>
              <a:cxnLst/>
              <a:rect l="l" t="t" r="r" b="b"/>
              <a:pathLst>
                <a:path w="1610" h="1610" extrusionOk="0">
                  <a:moveTo>
                    <a:pt x="0" y="0"/>
                  </a:moveTo>
                  <a:lnTo>
                    <a:pt x="174" y="624"/>
                  </a:lnTo>
                  <a:lnTo>
                    <a:pt x="334" y="1232"/>
                  </a:lnTo>
                  <a:lnTo>
                    <a:pt x="667" y="899"/>
                  </a:lnTo>
                  <a:lnTo>
                    <a:pt x="1377" y="1609"/>
                  </a:lnTo>
                  <a:lnTo>
                    <a:pt x="1609" y="1377"/>
                  </a:lnTo>
                  <a:lnTo>
                    <a:pt x="899" y="682"/>
                  </a:lnTo>
                  <a:lnTo>
                    <a:pt x="1232" y="334"/>
                  </a:lnTo>
                  <a:lnTo>
                    <a:pt x="623" y="174"/>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58"/>
            <p:cNvSpPr/>
            <p:nvPr/>
          </p:nvSpPr>
          <p:spPr>
            <a:xfrm>
              <a:off x="5162638" y="1622430"/>
              <a:ext cx="430242" cy="425873"/>
            </a:xfrm>
            <a:custGeom>
              <a:avLst/>
              <a:gdLst/>
              <a:ahLst/>
              <a:cxnLst/>
              <a:rect l="l" t="t" r="r" b="b"/>
              <a:pathLst>
                <a:path w="5712" h="5654" extrusionOk="0">
                  <a:moveTo>
                    <a:pt x="2872" y="1323"/>
                  </a:moveTo>
                  <a:cubicBezTo>
                    <a:pt x="2914" y="1323"/>
                    <a:pt x="2958" y="1327"/>
                    <a:pt x="3001" y="1334"/>
                  </a:cubicBezTo>
                  <a:lnTo>
                    <a:pt x="3073" y="1334"/>
                  </a:lnTo>
                  <a:cubicBezTo>
                    <a:pt x="3110" y="1341"/>
                    <a:pt x="3121" y="1341"/>
                    <a:pt x="3131" y="1341"/>
                  </a:cubicBezTo>
                  <a:cubicBezTo>
                    <a:pt x="3142" y="1341"/>
                    <a:pt x="3153" y="1341"/>
                    <a:pt x="3189" y="1349"/>
                  </a:cubicBezTo>
                  <a:cubicBezTo>
                    <a:pt x="3247" y="1363"/>
                    <a:pt x="3291" y="1378"/>
                    <a:pt x="3349" y="1392"/>
                  </a:cubicBezTo>
                  <a:lnTo>
                    <a:pt x="3392" y="1407"/>
                  </a:lnTo>
                  <a:cubicBezTo>
                    <a:pt x="3465" y="1436"/>
                    <a:pt x="3537" y="1465"/>
                    <a:pt x="3595" y="1508"/>
                  </a:cubicBezTo>
                  <a:lnTo>
                    <a:pt x="3668" y="1537"/>
                  </a:lnTo>
                  <a:cubicBezTo>
                    <a:pt x="3682" y="1552"/>
                    <a:pt x="3697" y="1566"/>
                    <a:pt x="3726" y="1581"/>
                  </a:cubicBezTo>
                  <a:lnTo>
                    <a:pt x="3784" y="1624"/>
                  </a:lnTo>
                  <a:lnTo>
                    <a:pt x="3842" y="1668"/>
                  </a:lnTo>
                  <a:lnTo>
                    <a:pt x="3900" y="1711"/>
                  </a:lnTo>
                  <a:cubicBezTo>
                    <a:pt x="3929" y="1740"/>
                    <a:pt x="3972" y="1783"/>
                    <a:pt x="4001" y="1812"/>
                  </a:cubicBezTo>
                  <a:cubicBezTo>
                    <a:pt x="4016" y="1827"/>
                    <a:pt x="4030" y="1841"/>
                    <a:pt x="4045" y="1856"/>
                  </a:cubicBezTo>
                  <a:cubicBezTo>
                    <a:pt x="4059" y="1885"/>
                    <a:pt x="4088" y="1914"/>
                    <a:pt x="4103" y="1943"/>
                  </a:cubicBezTo>
                  <a:lnTo>
                    <a:pt x="4132" y="1986"/>
                  </a:lnTo>
                  <a:cubicBezTo>
                    <a:pt x="4161" y="2030"/>
                    <a:pt x="4190" y="2073"/>
                    <a:pt x="4219" y="2131"/>
                  </a:cubicBezTo>
                  <a:cubicBezTo>
                    <a:pt x="4233" y="2146"/>
                    <a:pt x="4248" y="2175"/>
                    <a:pt x="4248" y="2189"/>
                  </a:cubicBezTo>
                  <a:lnTo>
                    <a:pt x="4248" y="2204"/>
                  </a:lnTo>
                  <a:cubicBezTo>
                    <a:pt x="4262" y="2218"/>
                    <a:pt x="4277" y="2247"/>
                    <a:pt x="4277" y="2262"/>
                  </a:cubicBezTo>
                  <a:cubicBezTo>
                    <a:pt x="4277" y="2291"/>
                    <a:pt x="4291" y="2305"/>
                    <a:pt x="4291" y="2320"/>
                  </a:cubicBezTo>
                  <a:lnTo>
                    <a:pt x="4306" y="2349"/>
                  </a:lnTo>
                  <a:cubicBezTo>
                    <a:pt x="4320" y="2407"/>
                    <a:pt x="4335" y="2450"/>
                    <a:pt x="4349" y="2508"/>
                  </a:cubicBezTo>
                  <a:lnTo>
                    <a:pt x="4349" y="2552"/>
                  </a:lnTo>
                  <a:cubicBezTo>
                    <a:pt x="4349" y="2566"/>
                    <a:pt x="4364" y="2624"/>
                    <a:pt x="4364" y="2668"/>
                  </a:cubicBezTo>
                  <a:cubicBezTo>
                    <a:pt x="4364" y="2711"/>
                    <a:pt x="4364" y="2769"/>
                    <a:pt x="4364" y="2827"/>
                  </a:cubicBezTo>
                  <a:cubicBezTo>
                    <a:pt x="4378" y="2871"/>
                    <a:pt x="4378" y="2929"/>
                    <a:pt x="4378" y="2987"/>
                  </a:cubicBezTo>
                  <a:lnTo>
                    <a:pt x="4378" y="3001"/>
                  </a:lnTo>
                  <a:cubicBezTo>
                    <a:pt x="4378" y="3016"/>
                    <a:pt x="4378" y="3059"/>
                    <a:pt x="4364" y="3074"/>
                  </a:cubicBezTo>
                  <a:cubicBezTo>
                    <a:pt x="4364" y="3103"/>
                    <a:pt x="4364" y="3132"/>
                    <a:pt x="4349" y="3161"/>
                  </a:cubicBezTo>
                  <a:cubicBezTo>
                    <a:pt x="4349" y="3204"/>
                    <a:pt x="4335" y="3248"/>
                    <a:pt x="4320" y="3306"/>
                  </a:cubicBezTo>
                  <a:lnTo>
                    <a:pt x="4277" y="3393"/>
                  </a:lnTo>
                  <a:cubicBezTo>
                    <a:pt x="4277" y="3421"/>
                    <a:pt x="4262" y="3436"/>
                    <a:pt x="4248" y="3465"/>
                  </a:cubicBezTo>
                  <a:lnTo>
                    <a:pt x="4219" y="3523"/>
                  </a:lnTo>
                  <a:cubicBezTo>
                    <a:pt x="4190" y="3566"/>
                    <a:pt x="4175" y="3624"/>
                    <a:pt x="4132" y="3668"/>
                  </a:cubicBezTo>
                  <a:cubicBezTo>
                    <a:pt x="4132" y="3668"/>
                    <a:pt x="4117" y="3682"/>
                    <a:pt x="4117" y="3697"/>
                  </a:cubicBezTo>
                  <a:cubicBezTo>
                    <a:pt x="4103" y="3711"/>
                    <a:pt x="4103" y="3711"/>
                    <a:pt x="4103" y="3711"/>
                  </a:cubicBezTo>
                  <a:lnTo>
                    <a:pt x="4074" y="3755"/>
                  </a:lnTo>
                  <a:lnTo>
                    <a:pt x="4030" y="3813"/>
                  </a:lnTo>
                  <a:cubicBezTo>
                    <a:pt x="4001" y="3842"/>
                    <a:pt x="3972" y="3871"/>
                    <a:pt x="3943" y="3900"/>
                  </a:cubicBezTo>
                  <a:lnTo>
                    <a:pt x="3900" y="3943"/>
                  </a:lnTo>
                  <a:lnTo>
                    <a:pt x="3856" y="3972"/>
                  </a:lnTo>
                  <a:lnTo>
                    <a:pt x="3798" y="4030"/>
                  </a:lnTo>
                  <a:cubicBezTo>
                    <a:pt x="3755" y="4059"/>
                    <a:pt x="3697" y="4103"/>
                    <a:pt x="3639" y="4132"/>
                  </a:cubicBezTo>
                  <a:lnTo>
                    <a:pt x="3595" y="4161"/>
                  </a:lnTo>
                  <a:lnTo>
                    <a:pt x="3523" y="4190"/>
                  </a:lnTo>
                  <a:lnTo>
                    <a:pt x="3465" y="4219"/>
                  </a:lnTo>
                  <a:lnTo>
                    <a:pt x="3378" y="4262"/>
                  </a:lnTo>
                  <a:cubicBezTo>
                    <a:pt x="3349" y="4262"/>
                    <a:pt x="3334" y="4277"/>
                    <a:pt x="3320" y="4277"/>
                  </a:cubicBezTo>
                  <a:cubicBezTo>
                    <a:pt x="3276" y="4291"/>
                    <a:pt x="3233" y="4306"/>
                    <a:pt x="3189" y="4306"/>
                  </a:cubicBezTo>
                  <a:lnTo>
                    <a:pt x="3131" y="4320"/>
                  </a:lnTo>
                  <a:lnTo>
                    <a:pt x="3059" y="4335"/>
                  </a:lnTo>
                  <a:cubicBezTo>
                    <a:pt x="3001" y="4342"/>
                    <a:pt x="2947" y="4346"/>
                    <a:pt x="2894" y="4346"/>
                  </a:cubicBezTo>
                  <a:cubicBezTo>
                    <a:pt x="2842" y="4346"/>
                    <a:pt x="2791" y="4342"/>
                    <a:pt x="2740" y="4335"/>
                  </a:cubicBezTo>
                  <a:lnTo>
                    <a:pt x="2610" y="4335"/>
                  </a:lnTo>
                  <a:lnTo>
                    <a:pt x="2552" y="4320"/>
                  </a:lnTo>
                  <a:cubicBezTo>
                    <a:pt x="2479" y="4306"/>
                    <a:pt x="2407" y="4277"/>
                    <a:pt x="2334" y="4262"/>
                  </a:cubicBezTo>
                  <a:lnTo>
                    <a:pt x="2276" y="4233"/>
                  </a:lnTo>
                  <a:lnTo>
                    <a:pt x="2218" y="4204"/>
                  </a:lnTo>
                  <a:lnTo>
                    <a:pt x="2146" y="4161"/>
                  </a:lnTo>
                  <a:cubicBezTo>
                    <a:pt x="2102" y="4132"/>
                    <a:pt x="2059" y="4103"/>
                    <a:pt x="2030" y="4088"/>
                  </a:cubicBezTo>
                  <a:lnTo>
                    <a:pt x="1972" y="4045"/>
                  </a:lnTo>
                  <a:cubicBezTo>
                    <a:pt x="1957" y="4030"/>
                    <a:pt x="1928" y="4016"/>
                    <a:pt x="1914" y="4001"/>
                  </a:cubicBezTo>
                  <a:cubicBezTo>
                    <a:pt x="1899" y="3987"/>
                    <a:pt x="1870" y="3958"/>
                    <a:pt x="1856" y="3943"/>
                  </a:cubicBezTo>
                  <a:cubicBezTo>
                    <a:pt x="1827" y="3914"/>
                    <a:pt x="1812" y="3900"/>
                    <a:pt x="1783" y="3885"/>
                  </a:cubicBezTo>
                  <a:lnTo>
                    <a:pt x="1740" y="3827"/>
                  </a:lnTo>
                  <a:cubicBezTo>
                    <a:pt x="1682" y="3755"/>
                    <a:pt x="1624" y="3682"/>
                    <a:pt x="1580" y="3610"/>
                  </a:cubicBezTo>
                  <a:cubicBezTo>
                    <a:pt x="1566" y="3595"/>
                    <a:pt x="1551" y="3566"/>
                    <a:pt x="1537" y="3552"/>
                  </a:cubicBezTo>
                  <a:cubicBezTo>
                    <a:pt x="1537" y="3523"/>
                    <a:pt x="1522" y="3494"/>
                    <a:pt x="1508" y="3479"/>
                  </a:cubicBezTo>
                  <a:cubicBezTo>
                    <a:pt x="1493" y="3465"/>
                    <a:pt x="1493" y="3450"/>
                    <a:pt x="1493" y="3436"/>
                  </a:cubicBezTo>
                  <a:cubicBezTo>
                    <a:pt x="1479" y="3421"/>
                    <a:pt x="1479" y="3421"/>
                    <a:pt x="1479" y="3407"/>
                  </a:cubicBezTo>
                  <a:lnTo>
                    <a:pt x="1464" y="3364"/>
                  </a:lnTo>
                  <a:lnTo>
                    <a:pt x="1450" y="3320"/>
                  </a:lnTo>
                  <a:cubicBezTo>
                    <a:pt x="1435" y="3306"/>
                    <a:pt x="1435" y="3306"/>
                    <a:pt x="1450" y="3306"/>
                  </a:cubicBezTo>
                  <a:cubicBezTo>
                    <a:pt x="1450" y="3277"/>
                    <a:pt x="1435" y="3262"/>
                    <a:pt x="1421" y="3233"/>
                  </a:cubicBezTo>
                  <a:cubicBezTo>
                    <a:pt x="1421" y="3219"/>
                    <a:pt x="1406" y="3175"/>
                    <a:pt x="1406" y="3146"/>
                  </a:cubicBezTo>
                  <a:cubicBezTo>
                    <a:pt x="1392" y="3117"/>
                    <a:pt x="1406" y="3103"/>
                    <a:pt x="1392" y="3088"/>
                  </a:cubicBezTo>
                  <a:cubicBezTo>
                    <a:pt x="1377" y="3074"/>
                    <a:pt x="1377" y="3016"/>
                    <a:pt x="1377" y="2987"/>
                  </a:cubicBezTo>
                  <a:cubicBezTo>
                    <a:pt x="1363" y="2943"/>
                    <a:pt x="1377" y="2885"/>
                    <a:pt x="1377" y="2827"/>
                  </a:cubicBezTo>
                  <a:lnTo>
                    <a:pt x="1377" y="2668"/>
                  </a:lnTo>
                  <a:cubicBezTo>
                    <a:pt x="1377" y="2668"/>
                    <a:pt x="1377" y="2668"/>
                    <a:pt x="1377" y="2653"/>
                  </a:cubicBezTo>
                  <a:lnTo>
                    <a:pt x="1392" y="2581"/>
                  </a:lnTo>
                  <a:cubicBezTo>
                    <a:pt x="1392" y="2552"/>
                    <a:pt x="1392" y="2537"/>
                    <a:pt x="1406" y="2508"/>
                  </a:cubicBezTo>
                  <a:cubicBezTo>
                    <a:pt x="1406" y="2450"/>
                    <a:pt x="1421" y="2407"/>
                    <a:pt x="1435" y="2349"/>
                  </a:cubicBezTo>
                  <a:lnTo>
                    <a:pt x="1464" y="2291"/>
                  </a:lnTo>
                  <a:lnTo>
                    <a:pt x="1479" y="2247"/>
                  </a:lnTo>
                  <a:cubicBezTo>
                    <a:pt x="1479" y="2233"/>
                    <a:pt x="1493" y="2233"/>
                    <a:pt x="1493" y="2218"/>
                  </a:cubicBezTo>
                  <a:cubicBezTo>
                    <a:pt x="1493" y="2204"/>
                    <a:pt x="1508" y="2189"/>
                    <a:pt x="1508" y="2175"/>
                  </a:cubicBezTo>
                  <a:cubicBezTo>
                    <a:pt x="1522" y="2131"/>
                    <a:pt x="1551" y="2102"/>
                    <a:pt x="1580" y="2059"/>
                  </a:cubicBezTo>
                  <a:lnTo>
                    <a:pt x="1609" y="2015"/>
                  </a:lnTo>
                  <a:lnTo>
                    <a:pt x="1638" y="1957"/>
                  </a:lnTo>
                  <a:lnTo>
                    <a:pt x="1682" y="1899"/>
                  </a:lnTo>
                  <a:lnTo>
                    <a:pt x="1740" y="1841"/>
                  </a:lnTo>
                  <a:lnTo>
                    <a:pt x="1798" y="1783"/>
                  </a:lnTo>
                  <a:cubicBezTo>
                    <a:pt x="1885" y="1682"/>
                    <a:pt x="1986" y="1595"/>
                    <a:pt x="2102" y="1537"/>
                  </a:cubicBezTo>
                  <a:lnTo>
                    <a:pt x="2160" y="1494"/>
                  </a:lnTo>
                  <a:lnTo>
                    <a:pt x="2218" y="1465"/>
                  </a:lnTo>
                  <a:lnTo>
                    <a:pt x="2276" y="1450"/>
                  </a:lnTo>
                  <a:cubicBezTo>
                    <a:pt x="2305" y="1436"/>
                    <a:pt x="2349" y="1421"/>
                    <a:pt x="2378" y="1407"/>
                  </a:cubicBezTo>
                  <a:lnTo>
                    <a:pt x="2436" y="1392"/>
                  </a:lnTo>
                  <a:lnTo>
                    <a:pt x="2494" y="1363"/>
                  </a:lnTo>
                  <a:lnTo>
                    <a:pt x="2566" y="1349"/>
                  </a:lnTo>
                  <a:lnTo>
                    <a:pt x="2624" y="1349"/>
                  </a:lnTo>
                  <a:cubicBezTo>
                    <a:pt x="2639" y="1334"/>
                    <a:pt x="2668" y="1334"/>
                    <a:pt x="2682" y="1334"/>
                  </a:cubicBezTo>
                  <a:lnTo>
                    <a:pt x="2755" y="1334"/>
                  </a:lnTo>
                  <a:cubicBezTo>
                    <a:pt x="2791" y="1327"/>
                    <a:pt x="2831" y="1323"/>
                    <a:pt x="2872" y="1323"/>
                  </a:cubicBezTo>
                  <a:close/>
                  <a:moveTo>
                    <a:pt x="2871" y="1"/>
                  </a:moveTo>
                  <a:cubicBezTo>
                    <a:pt x="2769" y="1"/>
                    <a:pt x="2668" y="1"/>
                    <a:pt x="2566" y="15"/>
                  </a:cubicBezTo>
                  <a:cubicBezTo>
                    <a:pt x="2407" y="30"/>
                    <a:pt x="2276" y="189"/>
                    <a:pt x="2291" y="348"/>
                  </a:cubicBezTo>
                  <a:lnTo>
                    <a:pt x="2291" y="377"/>
                  </a:lnTo>
                  <a:cubicBezTo>
                    <a:pt x="2291" y="392"/>
                    <a:pt x="2291" y="406"/>
                    <a:pt x="2291" y="421"/>
                  </a:cubicBezTo>
                  <a:cubicBezTo>
                    <a:pt x="2291" y="537"/>
                    <a:pt x="2218" y="653"/>
                    <a:pt x="2117" y="696"/>
                  </a:cubicBezTo>
                  <a:lnTo>
                    <a:pt x="2088" y="711"/>
                  </a:lnTo>
                  <a:lnTo>
                    <a:pt x="1986" y="740"/>
                  </a:lnTo>
                  <a:lnTo>
                    <a:pt x="1914" y="783"/>
                  </a:lnTo>
                  <a:lnTo>
                    <a:pt x="1899" y="783"/>
                  </a:lnTo>
                  <a:cubicBezTo>
                    <a:pt x="1860" y="801"/>
                    <a:pt x="1819" y="809"/>
                    <a:pt x="1777" y="809"/>
                  </a:cubicBezTo>
                  <a:cubicBezTo>
                    <a:pt x="1680" y="809"/>
                    <a:pt x="1583" y="763"/>
                    <a:pt x="1522" y="682"/>
                  </a:cubicBezTo>
                  <a:cubicBezTo>
                    <a:pt x="1460" y="601"/>
                    <a:pt x="1370" y="560"/>
                    <a:pt x="1276" y="560"/>
                  </a:cubicBezTo>
                  <a:cubicBezTo>
                    <a:pt x="1218" y="560"/>
                    <a:pt x="1158" y="576"/>
                    <a:pt x="1102" y="609"/>
                  </a:cubicBezTo>
                  <a:lnTo>
                    <a:pt x="1073" y="624"/>
                  </a:lnTo>
                  <a:cubicBezTo>
                    <a:pt x="1001" y="682"/>
                    <a:pt x="914" y="754"/>
                    <a:pt x="841" y="827"/>
                  </a:cubicBezTo>
                  <a:cubicBezTo>
                    <a:pt x="769" y="899"/>
                    <a:pt x="711" y="972"/>
                    <a:pt x="638" y="1059"/>
                  </a:cubicBezTo>
                  <a:cubicBezTo>
                    <a:pt x="580" y="1131"/>
                    <a:pt x="551" y="1247"/>
                    <a:pt x="580" y="1349"/>
                  </a:cubicBezTo>
                  <a:cubicBezTo>
                    <a:pt x="595" y="1363"/>
                    <a:pt x="609" y="1392"/>
                    <a:pt x="624" y="1421"/>
                  </a:cubicBezTo>
                  <a:cubicBezTo>
                    <a:pt x="638" y="1450"/>
                    <a:pt x="653" y="1465"/>
                    <a:pt x="667" y="1479"/>
                  </a:cubicBezTo>
                  <a:lnTo>
                    <a:pt x="696" y="1508"/>
                  </a:lnTo>
                  <a:cubicBezTo>
                    <a:pt x="812" y="1595"/>
                    <a:pt x="856" y="1740"/>
                    <a:pt x="798" y="1885"/>
                  </a:cubicBezTo>
                  <a:cubicBezTo>
                    <a:pt x="769" y="1943"/>
                    <a:pt x="740" y="2001"/>
                    <a:pt x="725" y="2059"/>
                  </a:cubicBezTo>
                  <a:cubicBezTo>
                    <a:pt x="711" y="2102"/>
                    <a:pt x="682" y="2131"/>
                    <a:pt x="653" y="2160"/>
                  </a:cubicBezTo>
                  <a:cubicBezTo>
                    <a:pt x="638" y="2175"/>
                    <a:pt x="624" y="2189"/>
                    <a:pt x="609" y="2204"/>
                  </a:cubicBezTo>
                  <a:cubicBezTo>
                    <a:pt x="595" y="2218"/>
                    <a:pt x="566" y="2233"/>
                    <a:pt x="551" y="2233"/>
                  </a:cubicBezTo>
                  <a:lnTo>
                    <a:pt x="493" y="2262"/>
                  </a:lnTo>
                  <a:lnTo>
                    <a:pt x="334" y="2262"/>
                  </a:lnTo>
                  <a:cubicBezTo>
                    <a:pt x="327" y="2255"/>
                    <a:pt x="319" y="2251"/>
                    <a:pt x="310" y="2251"/>
                  </a:cubicBezTo>
                  <a:cubicBezTo>
                    <a:pt x="301" y="2251"/>
                    <a:pt x="290" y="2255"/>
                    <a:pt x="276" y="2262"/>
                  </a:cubicBezTo>
                  <a:cubicBezTo>
                    <a:pt x="145" y="2276"/>
                    <a:pt x="44" y="2392"/>
                    <a:pt x="29" y="2523"/>
                  </a:cubicBezTo>
                  <a:cubicBezTo>
                    <a:pt x="0" y="2726"/>
                    <a:pt x="0" y="2929"/>
                    <a:pt x="29" y="3132"/>
                  </a:cubicBezTo>
                  <a:cubicBezTo>
                    <a:pt x="44" y="3277"/>
                    <a:pt x="145" y="3393"/>
                    <a:pt x="276" y="3407"/>
                  </a:cubicBezTo>
                  <a:cubicBezTo>
                    <a:pt x="298" y="3414"/>
                    <a:pt x="316" y="3418"/>
                    <a:pt x="332" y="3418"/>
                  </a:cubicBezTo>
                  <a:cubicBezTo>
                    <a:pt x="348" y="3418"/>
                    <a:pt x="363" y="3414"/>
                    <a:pt x="377" y="3407"/>
                  </a:cubicBezTo>
                  <a:lnTo>
                    <a:pt x="435" y="3407"/>
                  </a:lnTo>
                  <a:cubicBezTo>
                    <a:pt x="493" y="3407"/>
                    <a:pt x="551" y="3436"/>
                    <a:pt x="609" y="3465"/>
                  </a:cubicBezTo>
                  <a:cubicBezTo>
                    <a:pt x="624" y="3479"/>
                    <a:pt x="638" y="3479"/>
                    <a:pt x="653" y="3494"/>
                  </a:cubicBezTo>
                  <a:cubicBezTo>
                    <a:pt x="682" y="3523"/>
                    <a:pt x="711" y="3566"/>
                    <a:pt x="725" y="3610"/>
                  </a:cubicBezTo>
                  <a:cubicBezTo>
                    <a:pt x="754" y="3668"/>
                    <a:pt x="769" y="3740"/>
                    <a:pt x="798" y="3798"/>
                  </a:cubicBezTo>
                  <a:cubicBezTo>
                    <a:pt x="870" y="3914"/>
                    <a:pt x="841" y="4059"/>
                    <a:pt x="725" y="4161"/>
                  </a:cubicBezTo>
                  <a:lnTo>
                    <a:pt x="696" y="4175"/>
                  </a:lnTo>
                  <a:lnTo>
                    <a:pt x="667" y="4204"/>
                  </a:lnTo>
                  <a:cubicBezTo>
                    <a:pt x="653" y="4219"/>
                    <a:pt x="638" y="4233"/>
                    <a:pt x="624" y="4262"/>
                  </a:cubicBezTo>
                  <a:cubicBezTo>
                    <a:pt x="609" y="4277"/>
                    <a:pt x="595" y="4306"/>
                    <a:pt x="595" y="4335"/>
                  </a:cubicBezTo>
                  <a:lnTo>
                    <a:pt x="595" y="4364"/>
                  </a:lnTo>
                  <a:cubicBezTo>
                    <a:pt x="595" y="4378"/>
                    <a:pt x="595" y="4393"/>
                    <a:pt x="595" y="4393"/>
                  </a:cubicBezTo>
                  <a:cubicBezTo>
                    <a:pt x="595" y="4407"/>
                    <a:pt x="595" y="4422"/>
                    <a:pt x="595" y="4422"/>
                  </a:cubicBezTo>
                  <a:cubicBezTo>
                    <a:pt x="595" y="4436"/>
                    <a:pt x="595" y="4451"/>
                    <a:pt x="595" y="4465"/>
                  </a:cubicBezTo>
                  <a:lnTo>
                    <a:pt x="595" y="4509"/>
                  </a:lnTo>
                  <a:lnTo>
                    <a:pt x="595" y="4523"/>
                  </a:lnTo>
                  <a:cubicBezTo>
                    <a:pt x="595" y="4538"/>
                    <a:pt x="595" y="4552"/>
                    <a:pt x="609" y="4552"/>
                  </a:cubicBezTo>
                  <a:lnTo>
                    <a:pt x="638" y="4596"/>
                  </a:lnTo>
                  <a:cubicBezTo>
                    <a:pt x="696" y="4668"/>
                    <a:pt x="769" y="4755"/>
                    <a:pt x="841" y="4828"/>
                  </a:cubicBezTo>
                  <a:cubicBezTo>
                    <a:pt x="914" y="4900"/>
                    <a:pt x="986" y="4958"/>
                    <a:pt x="1073" y="5031"/>
                  </a:cubicBezTo>
                  <a:cubicBezTo>
                    <a:pt x="1121" y="5066"/>
                    <a:pt x="1188" y="5092"/>
                    <a:pt x="1251" y="5092"/>
                  </a:cubicBezTo>
                  <a:cubicBezTo>
                    <a:pt x="1264" y="5092"/>
                    <a:pt x="1278" y="5091"/>
                    <a:pt x="1291" y="5089"/>
                  </a:cubicBezTo>
                  <a:cubicBezTo>
                    <a:pt x="1319" y="5089"/>
                    <a:pt x="1348" y="5089"/>
                    <a:pt x="1363" y="5074"/>
                  </a:cubicBezTo>
                  <a:cubicBezTo>
                    <a:pt x="1421" y="5060"/>
                    <a:pt x="1479" y="5016"/>
                    <a:pt x="1508" y="4973"/>
                  </a:cubicBezTo>
                  <a:lnTo>
                    <a:pt x="1537" y="4944"/>
                  </a:lnTo>
                  <a:cubicBezTo>
                    <a:pt x="1580" y="4900"/>
                    <a:pt x="1609" y="4871"/>
                    <a:pt x="1667" y="4857"/>
                  </a:cubicBezTo>
                  <a:lnTo>
                    <a:pt x="1769" y="4842"/>
                  </a:lnTo>
                  <a:cubicBezTo>
                    <a:pt x="1812" y="4842"/>
                    <a:pt x="1856" y="4857"/>
                    <a:pt x="1899" y="4871"/>
                  </a:cubicBezTo>
                  <a:cubicBezTo>
                    <a:pt x="1957" y="4900"/>
                    <a:pt x="2015" y="4929"/>
                    <a:pt x="2073" y="4944"/>
                  </a:cubicBezTo>
                  <a:cubicBezTo>
                    <a:pt x="2131" y="4973"/>
                    <a:pt x="2189" y="5016"/>
                    <a:pt x="2218" y="5060"/>
                  </a:cubicBezTo>
                  <a:cubicBezTo>
                    <a:pt x="2233" y="5074"/>
                    <a:pt x="2247" y="5103"/>
                    <a:pt x="2262" y="5117"/>
                  </a:cubicBezTo>
                  <a:cubicBezTo>
                    <a:pt x="2276" y="5175"/>
                    <a:pt x="2276" y="5233"/>
                    <a:pt x="2276" y="5277"/>
                  </a:cubicBezTo>
                  <a:cubicBezTo>
                    <a:pt x="2247" y="5451"/>
                    <a:pt x="2349" y="5596"/>
                    <a:pt x="2508" y="5639"/>
                  </a:cubicBezTo>
                  <a:lnTo>
                    <a:pt x="2552" y="5639"/>
                  </a:lnTo>
                  <a:cubicBezTo>
                    <a:pt x="2653" y="5654"/>
                    <a:pt x="2755" y="5654"/>
                    <a:pt x="2856" y="5654"/>
                  </a:cubicBezTo>
                  <a:cubicBezTo>
                    <a:pt x="2958" y="5654"/>
                    <a:pt x="3059" y="5654"/>
                    <a:pt x="3160" y="5639"/>
                  </a:cubicBezTo>
                  <a:cubicBezTo>
                    <a:pt x="3233" y="5625"/>
                    <a:pt x="3291" y="5596"/>
                    <a:pt x="3334" y="5538"/>
                  </a:cubicBezTo>
                  <a:cubicBezTo>
                    <a:pt x="3363" y="5509"/>
                    <a:pt x="3392" y="5480"/>
                    <a:pt x="3407" y="5436"/>
                  </a:cubicBezTo>
                  <a:cubicBezTo>
                    <a:pt x="3421" y="5378"/>
                    <a:pt x="3436" y="5335"/>
                    <a:pt x="3421" y="5277"/>
                  </a:cubicBezTo>
                  <a:cubicBezTo>
                    <a:pt x="3421" y="5262"/>
                    <a:pt x="3421" y="5248"/>
                    <a:pt x="3421" y="5233"/>
                  </a:cubicBezTo>
                  <a:cubicBezTo>
                    <a:pt x="3421" y="5103"/>
                    <a:pt x="3508" y="4987"/>
                    <a:pt x="3624" y="4944"/>
                  </a:cubicBezTo>
                  <a:cubicBezTo>
                    <a:pt x="3682" y="4915"/>
                    <a:pt x="3755" y="4886"/>
                    <a:pt x="3813" y="4857"/>
                  </a:cubicBezTo>
                  <a:cubicBezTo>
                    <a:pt x="3856" y="4842"/>
                    <a:pt x="3903" y="4835"/>
                    <a:pt x="3949" y="4835"/>
                  </a:cubicBezTo>
                  <a:cubicBezTo>
                    <a:pt x="3994" y="4835"/>
                    <a:pt x="4037" y="4842"/>
                    <a:pt x="4074" y="4857"/>
                  </a:cubicBezTo>
                  <a:cubicBezTo>
                    <a:pt x="4103" y="4871"/>
                    <a:pt x="4117" y="4886"/>
                    <a:pt x="4132" y="4900"/>
                  </a:cubicBezTo>
                  <a:cubicBezTo>
                    <a:pt x="4146" y="4915"/>
                    <a:pt x="4161" y="4915"/>
                    <a:pt x="4161" y="4929"/>
                  </a:cubicBezTo>
                  <a:cubicBezTo>
                    <a:pt x="4175" y="4944"/>
                    <a:pt x="4190" y="4944"/>
                    <a:pt x="4190" y="4958"/>
                  </a:cubicBezTo>
                  <a:cubicBezTo>
                    <a:pt x="4252" y="5038"/>
                    <a:pt x="4342" y="5080"/>
                    <a:pt x="4436" y="5080"/>
                  </a:cubicBezTo>
                  <a:cubicBezTo>
                    <a:pt x="4494" y="5080"/>
                    <a:pt x="4554" y="5064"/>
                    <a:pt x="4610" y="5031"/>
                  </a:cubicBezTo>
                  <a:cubicBezTo>
                    <a:pt x="4625" y="5031"/>
                    <a:pt x="4625" y="5031"/>
                    <a:pt x="4639" y="5016"/>
                  </a:cubicBezTo>
                  <a:cubicBezTo>
                    <a:pt x="4711" y="4958"/>
                    <a:pt x="4798" y="4886"/>
                    <a:pt x="4871" y="4813"/>
                  </a:cubicBezTo>
                  <a:cubicBezTo>
                    <a:pt x="4943" y="4741"/>
                    <a:pt x="5001" y="4654"/>
                    <a:pt x="5074" y="4581"/>
                  </a:cubicBezTo>
                  <a:cubicBezTo>
                    <a:pt x="5132" y="4509"/>
                    <a:pt x="5161" y="4393"/>
                    <a:pt x="5117" y="4291"/>
                  </a:cubicBezTo>
                  <a:cubicBezTo>
                    <a:pt x="5117" y="4277"/>
                    <a:pt x="5117" y="4277"/>
                    <a:pt x="5103" y="4262"/>
                  </a:cubicBezTo>
                  <a:cubicBezTo>
                    <a:pt x="5103" y="4248"/>
                    <a:pt x="5088" y="4233"/>
                    <a:pt x="5088" y="4219"/>
                  </a:cubicBezTo>
                  <a:cubicBezTo>
                    <a:pt x="5074" y="4190"/>
                    <a:pt x="5059" y="4175"/>
                    <a:pt x="5045" y="4161"/>
                  </a:cubicBezTo>
                  <a:lnTo>
                    <a:pt x="5016" y="4132"/>
                  </a:lnTo>
                  <a:lnTo>
                    <a:pt x="4987" y="4117"/>
                  </a:lnTo>
                  <a:cubicBezTo>
                    <a:pt x="4885" y="4016"/>
                    <a:pt x="4856" y="3871"/>
                    <a:pt x="4914" y="3755"/>
                  </a:cubicBezTo>
                  <a:cubicBezTo>
                    <a:pt x="4943" y="3682"/>
                    <a:pt x="4972" y="3624"/>
                    <a:pt x="4987" y="3566"/>
                  </a:cubicBezTo>
                  <a:cubicBezTo>
                    <a:pt x="5037" y="3453"/>
                    <a:pt x="5154" y="3372"/>
                    <a:pt x="5278" y="3372"/>
                  </a:cubicBezTo>
                  <a:cubicBezTo>
                    <a:pt x="5297" y="3372"/>
                    <a:pt x="5316" y="3374"/>
                    <a:pt x="5335" y="3378"/>
                  </a:cubicBezTo>
                  <a:cubicBezTo>
                    <a:pt x="5407" y="3378"/>
                    <a:pt x="5480" y="3364"/>
                    <a:pt x="5538" y="3335"/>
                  </a:cubicBezTo>
                  <a:cubicBezTo>
                    <a:pt x="5552" y="3320"/>
                    <a:pt x="5567" y="3306"/>
                    <a:pt x="5581" y="3291"/>
                  </a:cubicBezTo>
                  <a:lnTo>
                    <a:pt x="5610" y="3277"/>
                  </a:lnTo>
                  <a:lnTo>
                    <a:pt x="5625" y="3262"/>
                  </a:lnTo>
                  <a:cubicBezTo>
                    <a:pt x="5654" y="3219"/>
                    <a:pt x="5683" y="3161"/>
                    <a:pt x="5683" y="3103"/>
                  </a:cubicBezTo>
                  <a:cubicBezTo>
                    <a:pt x="5712" y="2900"/>
                    <a:pt x="5712" y="2697"/>
                    <a:pt x="5683" y="2479"/>
                  </a:cubicBezTo>
                  <a:lnTo>
                    <a:pt x="5683" y="2479"/>
                  </a:lnTo>
                  <a:lnTo>
                    <a:pt x="5712" y="2523"/>
                  </a:lnTo>
                  <a:cubicBezTo>
                    <a:pt x="5712" y="2494"/>
                    <a:pt x="5697" y="2465"/>
                    <a:pt x="5683" y="2436"/>
                  </a:cubicBezTo>
                  <a:cubicBezTo>
                    <a:pt x="5683" y="2421"/>
                    <a:pt x="5668" y="2407"/>
                    <a:pt x="5668" y="2392"/>
                  </a:cubicBezTo>
                  <a:cubicBezTo>
                    <a:pt x="5654" y="2378"/>
                    <a:pt x="5639" y="2363"/>
                    <a:pt x="5625" y="2349"/>
                  </a:cubicBezTo>
                  <a:lnTo>
                    <a:pt x="5610" y="2334"/>
                  </a:lnTo>
                  <a:lnTo>
                    <a:pt x="5581" y="2305"/>
                  </a:lnTo>
                  <a:lnTo>
                    <a:pt x="5552" y="2291"/>
                  </a:lnTo>
                  <a:cubicBezTo>
                    <a:pt x="5538" y="2276"/>
                    <a:pt x="5509" y="2262"/>
                    <a:pt x="5480" y="2262"/>
                  </a:cubicBezTo>
                  <a:lnTo>
                    <a:pt x="5451" y="2262"/>
                  </a:lnTo>
                  <a:cubicBezTo>
                    <a:pt x="5436" y="2255"/>
                    <a:pt x="5422" y="2251"/>
                    <a:pt x="5405" y="2251"/>
                  </a:cubicBezTo>
                  <a:cubicBezTo>
                    <a:pt x="5389" y="2251"/>
                    <a:pt x="5371" y="2255"/>
                    <a:pt x="5349" y="2262"/>
                  </a:cubicBezTo>
                  <a:lnTo>
                    <a:pt x="5277" y="2262"/>
                  </a:lnTo>
                  <a:cubicBezTo>
                    <a:pt x="5219" y="2262"/>
                    <a:pt x="5161" y="2233"/>
                    <a:pt x="5117" y="2204"/>
                  </a:cubicBezTo>
                  <a:lnTo>
                    <a:pt x="5103" y="2189"/>
                  </a:lnTo>
                  <a:lnTo>
                    <a:pt x="5074" y="2160"/>
                  </a:lnTo>
                  <a:lnTo>
                    <a:pt x="5045" y="2117"/>
                  </a:lnTo>
                  <a:lnTo>
                    <a:pt x="5016" y="2088"/>
                  </a:lnTo>
                  <a:cubicBezTo>
                    <a:pt x="5016" y="2073"/>
                    <a:pt x="5016" y="2073"/>
                    <a:pt x="5016" y="2059"/>
                  </a:cubicBezTo>
                  <a:lnTo>
                    <a:pt x="5016" y="2044"/>
                  </a:lnTo>
                  <a:cubicBezTo>
                    <a:pt x="4987" y="1986"/>
                    <a:pt x="4972" y="1928"/>
                    <a:pt x="4943" y="1870"/>
                  </a:cubicBezTo>
                  <a:lnTo>
                    <a:pt x="4929" y="1841"/>
                  </a:lnTo>
                  <a:cubicBezTo>
                    <a:pt x="4914" y="1798"/>
                    <a:pt x="4914" y="1754"/>
                    <a:pt x="4914" y="1711"/>
                  </a:cubicBezTo>
                  <a:cubicBezTo>
                    <a:pt x="4929" y="1682"/>
                    <a:pt x="4929" y="1639"/>
                    <a:pt x="4943" y="1610"/>
                  </a:cubicBezTo>
                  <a:cubicBezTo>
                    <a:pt x="4958" y="1581"/>
                    <a:pt x="4987" y="1552"/>
                    <a:pt x="5016" y="1523"/>
                  </a:cubicBezTo>
                  <a:lnTo>
                    <a:pt x="5045" y="1494"/>
                  </a:lnTo>
                  <a:lnTo>
                    <a:pt x="5059" y="1479"/>
                  </a:lnTo>
                  <a:cubicBezTo>
                    <a:pt x="5088" y="1450"/>
                    <a:pt x="5103" y="1436"/>
                    <a:pt x="5117" y="1392"/>
                  </a:cubicBezTo>
                  <a:cubicBezTo>
                    <a:pt x="5132" y="1392"/>
                    <a:pt x="5132" y="1378"/>
                    <a:pt x="5146" y="1363"/>
                  </a:cubicBezTo>
                  <a:cubicBezTo>
                    <a:pt x="5146" y="1349"/>
                    <a:pt x="5161" y="1334"/>
                    <a:pt x="5161" y="1320"/>
                  </a:cubicBezTo>
                  <a:cubicBezTo>
                    <a:pt x="5175" y="1218"/>
                    <a:pt x="5161" y="1131"/>
                    <a:pt x="5103" y="1059"/>
                  </a:cubicBezTo>
                  <a:cubicBezTo>
                    <a:pt x="5030" y="972"/>
                    <a:pt x="4958" y="899"/>
                    <a:pt x="4900" y="827"/>
                  </a:cubicBezTo>
                  <a:cubicBezTo>
                    <a:pt x="4813" y="754"/>
                    <a:pt x="4740" y="682"/>
                    <a:pt x="4653" y="624"/>
                  </a:cubicBezTo>
                  <a:cubicBezTo>
                    <a:pt x="4600" y="581"/>
                    <a:pt x="4540" y="554"/>
                    <a:pt x="4471" y="554"/>
                  </a:cubicBezTo>
                  <a:cubicBezTo>
                    <a:pt x="4446" y="554"/>
                    <a:pt x="4420" y="558"/>
                    <a:pt x="4393" y="566"/>
                  </a:cubicBezTo>
                  <a:lnTo>
                    <a:pt x="4364" y="566"/>
                  </a:lnTo>
                  <a:cubicBezTo>
                    <a:pt x="4320" y="595"/>
                    <a:pt x="4277" y="609"/>
                    <a:pt x="4248" y="653"/>
                  </a:cubicBezTo>
                  <a:lnTo>
                    <a:pt x="4219" y="682"/>
                  </a:lnTo>
                  <a:cubicBezTo>
                    <a:pt x="4190" y="725"/>
                    <a:pt x="4132" y="769"/>
                    <a:pt x="4074" y="783"/>
                  </a:cubicBezTo>
                  <a:cubicBezTo>
                    <a:pt x="4059" y="798"/>
                    <a:pt x="4030" y="798"/>
                    <a:pt x="4016" y="798"/>
                  </a:cubicBezTo>
                  <a:lnTo>
                    <a:pt x="3929" y="798"/>
                  </a:lnTo>
                  <a:lnTo>
                    <a:pt x="3871" y="783"/>
                  </a:lnTo>
                  <a:lnTo>
                    <a:pt x="3842" y="783"/>
                  </a:lnTo>
                  <a:lnTo>
                    <a:pt x="3813" y="754"/>
                  </a:lnTo>
                  <a:lnTo>
                    <a:pt x="3755" y="740"/>
                  </a:lnTo>
                  <a:lnTo>
                    <a:pt x="3653" y="696"/>
                  </a:lnTo>
                  <a:cubicBezTo>
                    <a:pt x="3523" y="653"/>
                    <a:pt x="3450" y="522"/>
                    <a:pt x="3450" y="392"/>
                  </a:cubicBezTo>
                  <a:lnTo>
                    <a:pt x="3450" y="363"/>
                  </a:lnTo>
                  <a:cubicBezTo>
                    <a:pt x="3479" y="203"/>
                    <a:pt x="3378" y="58"/>
                    <a:pt x="3218" y="15"/>
                  </a:cubicBezTo>
                  <a:lnTo>
                    <a:pt x="3189" y="15"/>
                  </a:lnTo>
                  <a:cubicBezTo>
                    <a:pt x="3088" y="1"/>
                    <a:pt x="2986" y="1"/>
                    <a:pt x="287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Flowchart: Manual Operation 5">
            <a:extLst>
              <a:ext uri="{FF2B5EF4-FFF2-40B4-BE49-F238E27FC236}">
                <a16:creationId xmlns:a16="http://schemas.microsoft.com/office/drawing/2014/main" id="{E087266D-589D-CC6E-6006-36969A85FFB2}"/>
              </a:ext>
            </a:extLst>
          </p:cNvPr>
          <p:cNvSpPr/>
          <p:nvPr/>
        </p:nvSpPr>
        <p:spPr>
          <a:xfrm rot="10800000">
            <a:off x="651210" y="511153"/>
            <a:ext cx="2196299" cy="1810536"/>
          </a:xfrm>
          <a:prstGeom prst="flowChartManualOperation">
            <a:avLst/>
          </a:prstGeom>
          <a:gradFill>
            <a:gsLst>
              <a:gs pos="0">
                <a:schemeClr val="accent1">
                  <a:lumMod val="5000"/>
                  <a:lumOff val="95000"/>
                  <a:alpha val="25000"/>
                </a:schemeClr>
              </a:gs>
              <a:gs pos="62000">
                <a:schemeClr val="bg1">
                  <a:lumMod val="85000"/>
                </a:schemeClr>
              </a:gs>
              <a:gs pos="88000">
                <a:schemeClr val="bg1">
                  <a:lumMod val="95000"/>
                </a:schemeClr>
              </a:gs>
            </a:gsLst>
            <a:lin ang="27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oogle Shape;316;p38">
            <a:extLst>
              <a:ext uri="{FF2B5EF4-FFF2-40B4-BE49-F238E27FC236}">
                <a16:creationId xmlns:a16="http://schemas.microsoft.com/office/drawing/2014/main" id="{B29A1A3A-916F-2E6C-B013-57D0281F4EE2}"/>
              </a:ext>
            </a:extLst>
          </p:cNvPr>
          <p:cNvPicPr preferRelativeResize="0"/>
          <p:nvPr/>
        </p:nvPicPr>
        <p:blipFill>
          <a:blip r:embed="rId3">
            <a:alphaModFix/>
          </a:blip>
          <a:stretch>
            <a:fillRect/>
          </a:stretch>
        </p:blipFill>
        <p:spPr>
          <a:xfrm rot="5400000">
            <a:off x="665876" y="-914400"/>
            <a:ext cx="2415329" cy="1828799"/>
          </a:xfrm>
          <a:prstGeom prst="rect">
            <a:avLst/>
          </a:prstGeom>
          <a:noFill/>
          <a:ln>
            <a:noFill/>
          </a:ln>
        </p:spPr>
      </p:pic>
      <p:sp>
        <p:nvSpPr>
          <p:cNvPr id="8" name="Google Shape;661;p58">
            <a:extLst>
              <a:ext uri="{FF2B5EF4-FFF2-40B4-BE49-F238E27FC236}">
                <a16:creationId xmlns:a16="http://schemas.microsoft.com/office/drawing/2014/main" id="{A303E400-4272-5E52-B83B-01DBC8FB9C3E}"/>
              </a:ext>
            </a:extLst>
          </p:cNvPr>
          <p:cNvSpPr txBox="1">
            <a:spLocks/>
          </p:cNvSpPr>
          <p:nvPr/>
        </p:nvSpPr>
        <p:spPr>
          <a:xfrm>
            <a:off x="262601" y="4378191"/>
            <a:ext cx="3692178" cy="73585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200"/>
              <a:buFont typeface="Alata"/>
              <a:buNone/>
              <a:defRPr sz="4900" b="0" i="0" u="none" strike="noStrike" cap="none">
                <a:solidFill>
                  <a:schemeClr val="dk1"/>
                </a:solidFill>
                <a:latin typeface="Alata"/>
                <a:ea typeface="Alata"/>
                <a:cs typeface="Alata"/>
                <a:sym typeface="Alata"/>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pPr lvl="0"/>
            <a:r>
              <a:rPr lang="en-US" sz="1200" dirty="0">
                <a:latin typeface="+mn-lt"/>
              </a:rPr>
              <a:t>Healthcare Patient Satisfaction - Data Collection: https://www.kaggle.com/datasets/kaggleprollc/healthcare-patient-satisfaction-data-collection</a:t>
            </a:r>
          </a:p>
        </p:txBody>
      </p:sp>
      <p:sp>
        <p:nvSpPr>
          <p:cNvPr id="12" name="Google Shape;661;p58">
            <a:extLst>
              <a:ext uri="{FF2B5EF4-FFF2-40B4-BE49-F238E27FC236}">
                <a16:creationId xmlns:a16="http://schemas.microsoft.com/office/drawing/2014/main" id="{AD55A0D7-7886-C064-3115-4857C8160E75}"/>
              </a:ext>
            </a:extLst>
          </p:cNvPr>
          <p:cNvSpPr txBox="1">
            <a:spLocks/>
          </p:cNvSpPr>
          <p:nvPr/>
        </p:nvSpPr>
        <p:spPr>
          <a:xfrm>
            <a:off x="5763891" y="4463452"/>
            <a:ext cx="3309649" cy="30082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200"/>
              <a:buFont typeface="Alata"/>
              <a:buNone/>
              <a:defRPr sz="4900" b="0" i="0" u="none" strike="noStrike" cap="none">
                <a:solidFill>
                  <a:schemeClr val="dk1"/>
                </a:solidFill>
                <a:latin typeface="Alata"/>
                <a:ea typeface="Alata"/>
                <a:cs typeface="Alata"/>
                <a:sym typeface="Alata"/>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pPr lvl="0"/>
            <a:r>
              <a:rPr lang="en-US" sz="1200" dirty="0">
                <a:latin typeface="+mn-lt"/>
              </a:rPr>
              <a:t>Group 2 – Atchi, Gopi, Sumanth &amp; Naresh</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6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1" grpId="0"/>
      <p:bldP spid="8" grpId="0"/>
      <p:bldP spid="1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91"/>
        <p:cNvGrpSpPr/>
        <p:nvPr/>
      </p:nvGrpSpPr>
      <p:grpSpPr>
        <a:xfrm>
          <a:off x="0" y="0"/>
          <a:ext cx="0" cy="0"/>
          <a:chOff x="0" y="0"/>
          <a:chExt cx="0" cy="0"/>
        </a:xfrm>
      </p:grpSpPr>
      <p:grpSp>
        <p:nvGrpSpPr>
          <p:cNvPr id="4" name="Google Shape;691;p60">
            <a:extLst>
              <a:ext uri="{FF2B5EF4-FFF2-40B4-BE49-F238E27FC236}">
                <a16:creationId xmlns:a16="http://schemas.microsoft.com/office/drawing/2014/main" id="{F94CC7DB-4C3A-FC9E-83C8-0374CCE5D997}"/>
              </a:ext>
            </a:extLst>
          </p:cNvPr>
          <p:cNvGrpSpPr/>
          <p:nvPr/>
        </p:nvGrpSpPr>
        <p:grpSpPr>
          <a:xfrm>
            <a:off x="-25" y="0"/>
            <a:ext cx="9144020" cy="342900"/>
            <a:chOff x="-25" y="0"/>
            <a:chExt cx="9144020" cy="342900"/>
          </a:xfrm>
        </p:grpSpPr>
        <p:sp>
          <p:nvSpPr>
            <p:cNvPr id="5" name="Google Shape;692;p60">
              <a:extLst>
                <a:ext uri="{FF2B5EF4-FFF2-40B4-BE49-F238E27FC236}">
                  <a16:creationId xmlns:a16="http://schemas.microsoft.com/office/drawing/2014/main" id="{B83A5D3A-5F77-6E3C-695E-59EC388FBB16}"/>
                </a:ext>
              </a:extLst>
            </p:cNvPr>
            <p:cNvSpPr/>
            <p:nvPr/>
          </p:nvSpPr>
          <p:spPr>
            <a:xfrm>
              <a:off x="-25" y="0"/>
              <a:ext cx="9144020" cy="342900"/>
            </a:xfrm>
            <a:custGeom>
              <a:avLst/>
              <a:gdLst/>
              <a:ahLst/>
              <a:cxnLst/>
              <a:rect l="l" t="t" r="r" b="b"/>
              <a:pathLst>
                <a:path w="43778" h="1407" extrusionOk="0">
                  <a:moveTo>
                    <a:pt x="0" y="0"/>
                  </a:moveTo>
                  <a:lnTo>
                    <a:pt x="0" y="1406"/>
                  </a:lnTo>
                  <a:lnTo>
                    <a:pt x="43777" y="1406"/>
                  </a:lnTo>
                  <a:lnTo>
                    <a:pt x="437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 name="Google Shape;693;p60">
              <a:extLst>
                <a:ext uri="{FF2B5EF4-FFF2-40B4-BE49-F238E27FC236}">
                  <a16:creationId xmlns:a16="http://schemas.microsoft.com/office/drawing/2014/main" id="{D1582A39-8BE5-F722-5577-085E68F22E9B}"/>
                </a:ext>
              </a:extLst>
            </p:cNvPr>
            <p:cNvGrpSpPr/>
            <p:nvPr/>
          </p:nvGrpSpPr>
          <p:grpSpPr>
            <a:xfrm>
              <a:off x="215975" y="111150"/>
              <a:ext cx="642950" cy="120600"/>
              <a:chOff x="215975" y="152625"/>
              <a:chExt cx="642950" cy="120600"/>
            </a:xfrm>
          </p:grpSpPr>
          <p:sp>
            <p:nvSpPr>
              <p:cNvPr id="9" name="Google Shape;694;p60">
                <a:extLst>
                  <a:ext uri="{FF2B5EF4-FFF2-40B4-BE49-F238E27FC236}">
                    <a16:creationId xmlns:a16="http://schemas.microsoft.com/office/drawing/2014/main" id="{ACD35389-44A0-F528-F74C-D22360720C76}"/>
                  </a:ext>
                </a:extLst>
              </p:cNvPr>
              <p:cNvSpPr/>
              <p:nvPr/>
            </p:nvSpPr>
            <p:spPr>
              <a:xfrm>
                <a:off x="215975" y="152625"/>
                <a:ext cx="120600" cy="1206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695;p60">
                <a:extLst>
                  <a:ext uri="{FF2B5EF4-FFF2-40B4-BE49-F238E27FC236}">
                    <a16:creationId xmlns:a16="http://schemas.microsoft.com/office/drawing/2014/main" id="{CE6102C3-940F-8F42-A6A5-A65E65411D26}"/>
                  </a:ext>
                </a:extLst>
              </p:cNvPr>
              <p:cNvSpPr/>
              <p:nvPr/>
            </p:nvSpPr>
            <p:spPr>
              <a:xfrm>
                <a:off x="477150" y="152625"/>
                <a:ext cx="120600" cy="1206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696;p60">
                <a:extLst>
                  <a:ext uri="{FF2B5EF4-FFF2-40B4-BE49-F238E27FC236}">
                    <a16:creationId xmlns:a16="http://schemas.microsoft.com/office/drawing/2014/main" id="{CB7A13F6-F38E-6DA0-62AE-B1CF11DD0981}"/>
                  </a:ext>
                </a:extLst>
              </p:cNvPr>
              <p:cNvSpPr/>
              <p:nvPr/>
            </p:nvSpPr>
            <p:spPr>
              <a:xfrm>
                <a:off x="738325" y="152625"/>
                <a:ext cx="120600" cy="120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5" name="Google Shape;678;p60">
            <a:extLst>
              <a:ext uri="{FF2B5EF4-FFF2-40B4-BE49-F238E27FC236}">
                <a16:creationId xmlns:a16="http://schemas.microsoft.com/office/drawing/2014/main" id="{BDF1C995-FE66-474A-45A9-C79D9C4DD08D}"/>
              </a:ext>
            </a:extLst>
          </p:cNvPr>
          <p:cNvSpPr txBox="1">
            <a:spLocks/>
          </p:cNvSpPr>
          <p:nvPr/>
        </p:nvSpPr>
        <p:spPr>
          <a:xfrm>
            <a:off x="354331" y="423366"/>
            <a:ext cx="7715400" cy="468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Alata"/>
              <a:buNone/>
              <a:defRPr sz="3600" b="0" i="0" u="none" strike="noStrike" cap="none">
                <a:solidFill>
                  <a:schemeClr val="dk1"/>
                </a:solidFill>
                <a:latin typeface="Alata"/>
                <a:ea typeface="Alata"/>
                <a:cs typeface="Alata"/>
                <a:sym typeface="Alata"/>
              </a:defRPr>
            </a:lvl1pPr>
            <a:lvl2pPr marR="0" lvl="1"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9pPr>
          </a:lstStyle>
          <a:p>
            <a:r>
              <a:rPr lang="en-US" sz="2800" dirty="0"/>
              <a:t>Exploratory Data Analysis</a:t>
            </a:r>
          </a:p>
        </p:txBody>
      </p:sp>
      <p:sp>
        <p:nvSpPr>
          <p:cNvPr id="3" name="Rectangle 4">
            <a:extLst>
              <a:ext uri="{FF2B5EF4-FFF2-40B4-BE49-F238E27FC236}">
                <a16:creationId xmlns:a16="http://schemas.microsoft.com/office/drawing/2014/main" id="{42A5734F-F5B1-9550-8E7D-172D94FCD9D8}"/>
              </a:ext>
            </a:extLst>
          </p:cNvPr>
          <p:cNvSpPr>
            <a:spLocks noChangeArrowheads="1"/>
          </p:cNvSpPr>
          <p:nvPr/>
        </p:nvSpPr>
        <p:spPr bwMode="auto">
          <a:xfrm>
            <a:off x="-8001000" y="41656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mc:AlternateContent xmlns:mc="http://schemas.openxmlformats.org/markup-compatibility/2006" xmlns:we="http://schemas.microsoft.com/office/webextensions/webextension/2010/11" xmlns:pca="http://schemas.microsoft.com/office/powerpoint/2013/contentapp">
        <mc:Choice Requires="we pca">
          <p:graphicFrame>
            <p:nvGraphicFramePr>
              <p:cNvPr id="2" name="Add-in 1">
                <a:extLst>
                  <a:ext uri="{FF2B5EF4-FFF2-40B4-BE49-F238E27FC236}">
                    <a16:creationId xmlns:a16="http://schemas.microsoft.com/office/drawing/2014/main" id="{4514FF45-E339-842E-C60F-C4C8198AE08C}"/>
                  </a:ext>
                </a:extLst>
              </p:cNvPr>
              <p:cNvGraphicFramePr>
                <a:graphicFrameLocks noGrp="1"/>
              </p:cNvGraphicFramePr>
              <p:nvPr>
                <p:extLst>
                  <p:ext uri="{D42A27DB-BD31-4B8C-83A1-F6EECF244321}">
                    <p14:modId xmlns:p14="http://schemas.microsoft.com/office/powerpoint/2010/main" val="1899080862"/>
                  </p:ext>
                </p:extLst>
              </p:nvPr>
            </p:nvGraphicFramePr>
            <p:xfrm>
              <a:off x="-25" y="971834"/>
              <a:ext cx="9144025" cy="4171666"/>
            </p:xfrm>
            <a:graphic>
              <a:graphicData uri="http://schemas.microsoft.com/office/webextensions/webextension/2010/11">
                <we:webextensionref xmlns:we="http://schemas.microsoft.com/office/webextensions/webextension/2010/11" xmlns:r="http://schemas.openxmlformats.org/officeDocument/2006/relationships" r:id="rId3"/>
              </a:graphicData>
            </a:graphic>
          </p:graphicFrame>
        </mc:Choice>
        <mc:Fallback xmlns="">
          <p:pic>
            <p:nvPicPr>
              <p:cNvPr id="2" name="Add-in 1">
                <a:extLst>
                  <a:ext uri="{FF2B5EF4-FFF2-40B4-BE49-F238E27FC236}">
                    <a16:creationId xmlns:a16="http://schemas.microsoft.com/office/drawing/2014/main" id="{4514FF45-E339-842E-C60F-C4C8198AE08C}"/>
                  </a:ext>
                </a:extLst>
              </p:cNvPr>
              <p:cNvPicPr>
                <a:picLocks noGrp="1" noRot="1" noChangeAspect="1" noMove="1" noResize="1" noEditPoints="1" noAdjustHandles="1" noChangeArrowheads="1" noChangeShapeType="1"/>
              </p:cNvPicPr>
              <p:nvPr/>
            </p:nvPicPr>
            <p:blipFill>
              <a:blip r:embed="rId4"/>
              <a:stretch>
                <a:fillRect/>
              </a:stretch>
            </p:blipFill>
            <p:spPr>
              <a:xfrm>
                <a:off x="-25" y="971834"/>
                <a:ext cx="9144025" cy="4171666"/>
              </a:xfrm>
              <a:prstGeom prst="rect">
                <a:avLst/>
              </a:prstGeom>
            </p:spPr>
          </p:pic>
        </mc:Fallback>
      </mc:AlternateContent>
    </p:spTree>
    <p:extLst>
      <p:ext uri="{BB962C8B-B14F-4D97-AF65-F5344CB8AC3E}">
        <p14:creationId xmlns:p14="http://schemas.microsoft.com/office/powerpoint/2010/main" val="11799787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91"/>
        <p:cNvGrpSpPr/>
        <p:nvPr/>
      </p:nvGrpSpPr>
      <p:grpSpPr>
        <a:xfrm>
          <a:off x="0" y="0"/>
          <a:ext cx="0" cy="0"/>
          <a:chOff x="0" y="0"/>
          <a:chExt cx="0" cy="0"/>
        </a:xfrm>
      </p:grpSpPr>
      <p:grpSp>
        <p:nvGrpSpPr>
          <p:cNvPr id="4" name="Google Shape;691;p60">
            <a:extLst>
              <a:ext uri="{FF2B5EF4-FFF2-40B4-BE49-F238E27FC236}">
                <a16:creationId xmlns:a16="http://schemas.microsoft.com/office/drawing/2014/main" id="{F94CC7DB-4C3A-FC9E-83C8-0374CCE5D997}"/>
              </a:ext>
            </a:extLst>
          </p:cNvPr>
          <p:cNvGrpSpPr/>
          <p:nvPr/>
        </p:nvGrpSpPr>
        <p:grpSpPr>
          <a:xfrm>
            <a:off x="-25" y="0"/>
            <a:ext cx="9144020" cy="342900"/>
            <a:chOff x="-25" y="0"/>
            <a:chExt cx="9144020" cy="342900"/>
          </a:xfrm>
        </p:grpSpPr>
        <p:sp>
          <p:nvSpPr>
            <p:cNvPr id="5" name="Google Shape;692;p60">
              <a:extLst>
                <a:ext uri="{FF2B5EF4-FFF2-40B4-BE49-F238E27FC236}">
                  <a16:creationId xmlns:a16="http://schemas.microsoft.com/office/drawing/2014/main" id="{B83A5D3A-5F77-6E3C-695E-59EC388FBB16}"/>
                </a:ext>
              </a:extLst>
            </p:cNvPr>
            <p:cNvSpPr/>
            <p:nvPr/>
          </p:nvSpPr>
          <p:spPr>
            <a:xfrm>
              <a:off x="-25" y="0"/>
              <a:ext cx="9144020" cy="342900"/>
            </a:xfrm>
            <a:custGeom>
              <a:avLst/>
              <a:gdLst/>
              <a:ahLst/>
              <a:cxnLst/>
              <a:rect l="l" t="t" r="r" b="b"/>
              <a:pathLst>
                <a:path w="43778" h="1407" extrusionOk="0">
                  <a:moveTo>
                    <a:pt x="0" y="0"/>
                  </a:moveTo>
                  <a:lnTo>
                    <a:pt x="0" y="1406"/>
                  </a:lnTo>
                  <a:lnTo>
                    <a:pt x="43777" y="1406"/>
                  </a:lnTo>
                  <a:lnTo>
                    <a:pt x="437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 name="Google Shape;693;p60">
              <a:extLst>
                <a:ext uri="{FF2B5EF4-FFF2-40B4-BE49-F238E27FC236}">
                  <a16:creationId xmlns:a16="http://schemas.microsoft.com/office/drawing/2014/main" id="{D1582A39-8BE5-F722-5577-085E68F22E9B}"/>
                </a:ext>
              </a:extLst>
            </p:cNvPr>
            <p:cNvGrpSpPr/>
            <p:nvPr/>
          </p:nvGrpSpPr>
          <p:grpSpPr>
            <a:xfrm>
              <a:off x="215975" y="111150"/>
              <a:ext cx="642950" cy="120600"/>
              <a:chOff x="215975" y="152625"/>
              <a:chExt cx="642950" cy="120600"/>
            </a:xfrm>
          </p:grpSpPr>
          <p:sp>
            <p:nvSpPr>
              <p:cNvPr id="9" name="Google Shape;694;p60">
                <a:extLst>
                  <a:ext uri="{FF2B5EF4-FFF2-40B4-BE49-F238E27FC236}">
                    <a16:creationId xmlns:a16="http://schemas.microsoft.com/office/drawing/2014/main" id="{ACD35389-44A0-F528-F74C-D22360720C76}"/>
                  </a:ext>
                </a:extLst>
              </p:cNvPr>
              <p:cNvSpPr/>
              <p:nvPr/>
            </p:nvSpPr>
            <p:spPr>
              <a:xfrm>
                <a:off x="215975" y="152625"/>
                <a:ext cx="120600" cy="1206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695;p60">
                <a:extLst>
                  <a:ext uri="{FF2B5EF4-FFF2-40B4-BE49-F238E27FC236}">
                    <a16:creationId xmlns:a16="http://schemas.microsoft.com/office/drawing/2014/main" id="{CE6102C3-940F-8F42-A6A5-A65E65411D26}"/>
                  </a:ext>
                </a:extLst>
              </p:cNvPr>
              <p:cNvSpPr/>
              <p:nvPr/>
            </p:nvSpPr>
            <p:spPr>
              <a:xfrm>
                <a:off x="477150" y="152625"/>
                <a:ext cx="120600" cy="1206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696;p60">
                <a:extLst>
                  <a:ext uri="{FF2B5EF4-FFF2-40B4-BE49-F238E27FC236}">
                    <a16:creationId xmlns:a16="http://schemas.microsoft.com/office/drawing/2014/main" id="{CB7A13F6-F38E-6DA0-62AE-B1CF11DD0981}"/>
                  </a:ext>
                </a:extLst>
              </p:cNvPr>
              <p:cNvSpPr/>
              <p:nvPr/>
            </p:nvSpPr>
            <p:spPr>
              <a:xfrm>
                <a:off x="738325" y="152625"/>
                <a:ext cx="120600" cy="120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5" name="Google Shape;678;p60">
            <a:extLst>
              <a:ext uri="{FF2B5EF4-FFF2-40B4-BE49-F238E27FC236}">
                <a16:creationId xmlns:a16="http://schemas.microsoft.com/office/drawing/2014/main" id="{BDF1C995-FE66-474A-45A9-C79D9C4DD08D}"/>
              </a:ext>
            </a:extLst>
          </p:cNvPr>
          <p:cNvSpPr txBox="1">
            <a:spLocks/>
          </p:cNvSpPr>
          <p:nvPr/>
        </p:nvSpPr>
        <p:spPr>
          <a:xfrm>
            <a:off x="354331" y="423366"/>
            <a:ext cx="7715400" cy="468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Alata"/>
              <a:buNone/>
              <a:defRPr sz="3600" b="0" i="0" u="none" strike="noStrike" cap="none">
                <a:solidFill>
                  <a:schemeClr val="dk1"/>
                </a:solidFill>
                <a:latin typeface="Alata"/>
                <a:ea typeface="Alata"/>
                <a:cs typeface="Alata"/>
                <a:sym typeface="Alata"/>
              </a:defRPr>
            </a:lvl1pPr>
            <a:lvl2pPr marR="0" lvl="1"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9pPr>
          </a:lstStyle>
          <a:p>
            <a:r>
              <a:rPr lang="en-US" sz="2800" dirty="0"/>
              <a:t>Exploratory Data Analysis</a:t>
            </a:r>
          </a:p>
        </p:txBody>
      </p:sp>
      <p:grpSp>
        <p:nvGrpSpPr>
          <p:cNvPr id="21" name="Group 20">
            <a:extLst>
              <a:ext uri="{FF2B5EF4-FFF2-40B4-BE49-F238E27FC236}">
                <a16:creationId xmlns:a16="http://schemas.microsoft.com/office/drawing/2014/main" id="{61CFC5A3-E76F-1CE8-9063-582A22A9A73B}"/>
              </a:ext>
            </a:extLst>
          </p:cNvPr>
          <p:cNvGrpSpPr/>
          <p:nvPr/>
        </p:nvGrpSpPr>
        <p:grpSpPr>
          <a:xfrm>
            <a:off x="360016" y="4553102"/>
            <a:ext cx="8520986" cy="307777"/>
            <a:chOff x="360016" y="4295642"/>
            <a:chExt cx="8520986" cy="307777"/>
          </a:xfrm>
        </p:grpSpPr>
        <p:sp>
          <p:nvSpPr>
            <p:cNvPr id="2" name="TextBox 1">
              <a:extLst>
                <a:ext uri="{FF2B5EF4-FFF2-40B4-BE49-F238E27FC236}">
                  <a16:creationId xmlns:a16="http://schemas.microsoft.com/office/drawing/2014/main" id="{1E5F2846-E69C-A425-8563-BC17EBFA63DB}"/>
                </a:ext>
              </a:extLst>
            </p:cNvPr>
            <p:cNvSpPr txBox="1"/>
            <p:nvPr/>
          </p:nvSpPr>
          <p:spPr>
            <a:xfrm>
              <a:off x="611392" y="4295642"/>
              <a:ext cx="2326727" cy="307777"/>
            </a:xfrm>
            <a:prstGeom prst="rect">
              <a:avLst/>
            </a:prstGeom>
            <a:noFill/>
          </p:spPr>
          <p:txBody>
            <a:bodyPr wrap="square" rtlCol="0">
              <a:spAutoFit/>
            </a:bodyPr>
            <a:lstStyle/>
            <a:p>
              <a:r>
                <a:rPr lang="en-IN" b="1" dirty="0">
                  <a:solidFill>
                    <a:schemeClr val="tx1"/>
                  </a:solidFill>
                </a:rPr>
                <a:t>Above National Average</a:t>
              </a:r>
              <a:endParaRPr lang="en-US" b="1" dirty="0">
                <a:solidFill>
                  <a:schemeClr val="tx1"/>
                </a:solidFill>
              </a:endParaRPr>
            </a:p>
          </p:txBody>
        </p:sp>
        <p:sp>
          <p:nvSpPr>
            <p:cNvPr id="14" name="TextBox 13">
              <a:extLst>
                <a:ext uri="{FF2B5EF4-FFF2-40B4-BE49-F238E27FC236}">
                  <a16:creationId xmlns:a16="http://schemas.microsoft.com/office/drawing/2014/main" id="{A0C9B5E9-3812-9E38-8581-C463A6EA2F7E}"/>
                </a:ext>
              </a:extLst>
            </p:cNvPr>
            <p:cNvSpPr txBox="1"/>
            <p:nvPr/>
          </p:nvSpPr>
          <p:spPr>
            <a:xfrm>
              <a:off x="3345914" y="4295642"/>
              <a:ext cx="2797243" cy="307777"/>
            </a:xfrm>
            <a:prstGeom prst="rect">
              <a:avLst/>
            </a:prstGeom>
            <a:noFill/>
          </p:spPr>
          <p:txBody>
            <a:bodyPr wrap="square" rtlCol="0">
              <a:spAutoFit/>
            </a:bodyPr>
            <a:lstStyle/>
            <a:p>
              <a:r>
                <a:rPr lang="en-IN" b="1" dirty="0">
                  <a:solidFill>
                    <a:schemeClr val="tx1"/>
                  </a:solidFill>
                </a:rPr>
                <a:t>Same as the National Average</a:t>
              </a:r>
              <a:endParaRPr lang="en-US" b="1" dirty="0">
                <a:solidFill>
                  <a:schemeClr val="tx1"/>
                </a:solidFill>
              </a:endParaRPr>
            </a:p>
          </p:txBody>
        </p:sp>
        <p:sp>
          <p:nvSpPr>
            <p:cNvPr id="17" name="TextBox 16">
              <a:extLst>
                <a:ext uri="{FF2B5EF4-FFF2-40B4-BE49-F238E27FC236}">
                  <a16:creationId xmlns:a16="http://schemas.microsoft.com/office/drawing/2014/main" id="{3588CB15-1844-3BCD-1D27-84BA22E2EEAE}"/>
                </a:ext>
              </a:extLst>
            </p:cNvPr>
            <p:cNvSpPr txBox="1"/>
            <p:nvPr/>
          </p:nvSpPr>
          <p:spPr>
            <a:xfrm>
              <a:off x="6554275" y="4295642"/>
              <a:ext cx="2326727" cy="307777"/>
            </a:xfrm>
            <a:prstGeom prst="rect">
              <a:avLst/>
            </a:prstGeom>
            <a:noFill/>
          </p:spPr>
          <p:txBody>
            <a:bodyPr wrap="square" rtlCol="0">
              <a:spAutoFit/>
            </a:bodyPr>
            <a:lstStyle/>
            <a:p>
              <a:r>
                <a:rPr lang="en-IN" b="1" dirty="0">
                  <a:solidFill>
                    <a:schemeClr val="tx1"/>
                  </a:solidFill>
                </a:rPr>
                <a:t>Below National Average</a:t>
              </a:r>
              <a:endParaRPr lang="en-US" b="1" dirty="0">
                <a:solidFill>
                  <a:schemeClr val="tx1"/>
                </a:solidFill>
              </a:endParaRPr>
            </a:p>
          </p:txBody>
        </p:sp>
        <p:sp>
          <p:nvSpPr>
            <p:cNvPr id="18" name="Rectangle 17">
              <a:extLst>
                <a:ext uri="{FF2B5EF4-FFF2-40B4-BE49-F238E27FC236}">
                  <a16:creationId xmlns:a16="http://schemas.microsoft.com/office/drawing/2014/main" id="{70B3CC5B-D6D6-C1BB-06C7-C70A59E2BDF0}"/>
                </a:ext>
              </a:extLst>
            </p:cNvPr>
            <p:cNvSpPr/>
            <p:nvPr/>
          </p:nvSpPr>
          <p:spPr>
            <a:xfrm>
              <a:off x="360016" y="4309632"/>
              <a:ext cx="291247" cy="279797"/>
            </a:xfrm>
            <a:prstGeom prst="rect">
              <a:avLst/>
            </a:prstGeom>
            <a:solidFill>
              <a:srgbClr val="118D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700B761F-47DD-F492-FB62-DC09034B9DE2}"/>
                </a:ext>
              </a:extLst>
            </p:cNvPr>
            <p:cNvSpPr/>
            <p:nvPr/>
          </p:nvSpPr>
          <p:spPr>
            <a:xfrm>
              <a:off x="3091273" y="4309632"/>
              <a:ext cx="291247" cy="279797"/>
            </a:xfrm>
            <a:prstGeom prst="rect">
              <a:avLst/>
            </a:prstGeom>
            <a:solidFill>
              <a:srgbClr val="E56C3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AC5AA40A-F24F-B115-8DEB-F57FB472DF02}"/>
                </a:ext>
              </a:extLst>
            </p:cNvPr>
            <p:cNvSpPr/>
            <p:nvPr/>
          </p:nvSpPr>
          <p:spPr>
            <a:xfrm>
              <a:off x="6307670" y="4309632"/>
              <a:ext cx="291247" cy="279797"/>
            </a:xfrm>
            <a:prstGeom prst="rect">
              <a:avLst/>
            </a:prstGeom>
            <a:solidFill>
              <a:srgbClr val="11249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3" name="Picture 22">
            <a:extLst>
              <a:ext uri="{FF2B5EF4-FFF2-40B4-BE49-F238E27FC236}">
                <a16:creationId xmlns:a16="http://schemas.microsoft.com/office/drawing/2014/main" id="{E51B8908-93A2-353A-FB2D-2AEE659140DE}"/>
              </a:ext>
            </a:extLst>
          </p:cNvPr>
          <p:cNvPicPr>
            <a:picLocks noChangeAspect="1"/>
          </p:cNvPicPr>
          <p:nvPr/>
        </p:nvPicPr>
        <p:blipFill rotWithShape="1">
          <a:blip r:embed="rId3"/>
          <a:srcRect l="3724" t="11508" r="3349" b="4651"/>
          <a:stretch/>
        </p:blipFill>
        <p:spPr>
          <a:xfrm>
            <a:off x="611391" y="986850"/>
            <a:ext cx="7724741" cy="3484758"/>
          </a:xfrm>
          <a:prstGeom prst="rect">
            <a:avLst/>
          </a:prstGeom>
        </p:spPr>
      </p:pic>
    </p:spTree>
    <p:extLst>
      <p:ext uri="{BB962C8B-B14F-4D97-AF65-F5344CB8AC3E}">
        <p14:creationId xmlns:p14="http://schemas.microsoft.com/office/powerpoint/2010/main" val="2450438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91"/>
        <p:cNvGrpSpPr/>
        <p:nvPr/>
      </p:nvGrpSpPr>
      <p:grpSpPr>
        <a:xfrm>
          <a:off x="0" y="0"/>
          <a:ext cx="0" cy="0"/>
          <a:chOff x="0" y="0"/>
          <a:chExt cx="0" cy="0"/>
        </a:xfrm>
      </p:grpSpPr>
      <p:grpSp>
        <p:nvGrpSpPr>
          <p:cNvPr id="4" name="Google Shape;691;p60">
            <a:extLst>
              <a:ext uri="{FF2B5EF4-FFF2-40B4-BE49-F238E27FC236}">
                <a16:creationId xmlns:a16="http://schemas.microsoft.com/office/drawing/2014/main" id="{F94CC7DB-4C3A-FC9E-83C8-0374CCE5D997}"/>
              </a:ext>
            </a:extLst>
          </p:cNvPr>
          <p:cNvGrpSpPr/>
          <p:nvPr/>
        </p:nvGrpSpPr>
        <p:grpSpPr>
          <a:xfrm>
            <a:off x="-25" y="0"/>
            <a:ext cx="9144020" cy="342900"/>
            <a:chOff x="-25" y="0"/>
            <a:chExt cx="9144020" cy="342900"/>
          </a:xfrm>
        </p:grpSpPr>
        <p:sp>
          <p:nvSpPr>
            <p:cNvPr id="5" name="Google Shape;692;p60">
              <a:extLst>
                <a:ext uri="{FF2B5EF4-FFF2-40B4-BE49-F238E27FC236}">
                  <a16:creationId xmlns:a16="http://schemas.microsoft.com/office/drawing/2014/main" id="{B83A5D3A-5F77-6E3C-695E-59EC388FBB16}"/>
                </a:ext>
              </a:extLst>
            </p:cNvPr>
            <p:cNvSpPr/>
            <p:nvPr/>
          </p:nvSpPr>
          <p:spPr>
            <a:xfrm>
              <a:off x="-25" y="0"/>
              <a:ext cx="9144020" cy="342900"/>
            </a:xfrm>
            <a:custGeom>
              <a:avLst/>
              <a:gdLst/>
              <a:ahLst/>
              <a:cxnLst/>
              <a:rect l="l" t="t" r="r" b="b"/>
              <a:pathLst>
                <a:path w="43778" h="1407" extrusionOk="0">
                  <a:moveTo>
                    <a:pt x="0" y="0"/>
                  </a:moveTo>
                  <a:lnTo>
                    <a:pt x="0" y="1406"/>
                  </a:lnTo>
                  <a:lnTo>
                    <a:pt x="43777" y="1406"/>
                  </a:lnTo>
                  <a:lnTo>
                    <a:pt x="437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 name="Google Shape;693;p60">
              <a:extLst>
                <a:ext uri="{FF2B5EF4-FFF2-40B4-BE49-F238E27FC236}">
                  <a16:creationId xmlns:a16="http://schemas.microsoft.com/office/drawing/2014/main" id="{D1582A39-8BE5-F722-5577-085E68F22E9B}"/>
                </a:ext>
              </a:extLst>
            </p:cNvPr>
            <p:cNvGrpSpPr/>
            <p:nvPr/>
          </p:nvGrpSpPr>
          <p:grpSpPr>
            <a:xfrm>
              <a:off x="215975" y="111150"/>
              <a:ext cx="642950" cy="120600"/>
              <a:chOff x="215975" y="152625"/>
              <a:chExt cx="642950" cy="120600"/>
            </a:xfrm>
          </p:grpSpPr>
          <p:sp>
            <p:nvSpPr>
              <p:cNvPr id="9" name="Google Shape;694;p60">
                <a:extLst>
                  <a:ext uri="{FF2B5EF4-FFF2-40B4-BE49-F238E27FC236}">
                    <a16:creationId xmlns:a16="http://schemas.microsoft.com/office/drawing/2014/main" id="{ACD35389-44A0-F528-F74C-D22360720C76}"/>
                  </a:ext>
                </a:extLst>
              </p:cNvPr>
              <p:cNvSpPr/>
              <p:nvPr/>
            </p:nvSpPr>
            <p:spPr>
              <a:xfrm>
                <a:off x="215975" y="152625"/>
                <a:ext cx="120600" cy="1206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695;p60">
                <a:extLst>
                  <a:ext uri="{FF2B5EF4-FFF2-40B4-BE49-F238E27FC236}">
                    <a16:creationId xmlns:a16="http://schemas.microsoft.com/office/drawing/2014/main" id="{CE6102C3-940F-8F42-A6A5-A65E65411D26}"/>
                  </a:ext>
                </a:extLst>
              </p:cNvPr>
              <p:cNvSpPr/>
              <p:nvPr/>
            </p:nvSpPr>
            <p:spPr>
              <a:xfrm>
                <a:off x="477150" y="152625"/>
                <a:ext cx="120600" cy="1206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696;p60">
                <a:extLst>
                  <a:ext uri="{FF2B5EF4-FFF2-40B4-BE49-F238E27FC236}">
                    <a16:creationId xmlns:a16="http://schemas.microsoft.com/office/drawing/2014/main" id="{CB7A13F6-F38E-6DA0-62AE-B1CF11DD0981}"/>
                  </a:ext>
                </a:extLst>
              </p:cNvPr>
              <p:cNvSpPr/>
              <p:nvPr/>
            </p:nvSpPr>
            <p:spPr>
              <a:xfrm>
                <a:off x="738325" y="152625"/>
                <a:ext cx="120600" cy="120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5" name="Google Shape;678;p60">
            <a:extLst>
              <a:ext uri="{FF2B5EF4-FFF2-40B4-BE49-F238E27FC236}">
                <a16:creationId xmlns:a16="http://schemas.microsoft.com/office/drawing/2014/main" id="{BDF1C995-FE66-474A-45A9-C79D9C4DD08D}"/>
              </a:ext>
            </a:extLst>
          </p:cNvPr>
          <p:cNvSpPr txBox="1">
            <a:spLocks/>
          </p:cNvSpPr>
          <p:nvPr/>
        </p:nvSpPr>
        <p:spPr>
          <a:xfrm>
            <a:off x="354331" y="423366"/>
            <a:ext cx="7715400" cy="468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Alata"/>
              <a:buNone/>
              <a:defRPr sz="3600" b="0" i="0" u="none" strike="noStrike" cap="none">
                <a:solidFill>
                  <a:schemeClr val="dk1"/>
                </a:solidFill>
                <a:latin typeface="Alata"/>
                <a:ea typeface="Alata"/>
                <a:cs typeface="Alata"/>
                <a:sym typeface="Alata"/>
              </a:defRPr>
            </a:lvl1pPr>
            <a:lvl2pPr marR="0" lvl="1"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9pPr>
          </a:lstStyle>
          <a:p>
            <a:r>
              <a:rPr lang="en-US" sz="2800" dirty="0"/>
              <a:t>Text Analysis</a:t>
            </a:r>
          </a:p>
        </p:txBody>
      </p:sp>
      <p:sp>
        <p:nvSpPr>
          <p:cNvPr id="2" name="TextBox 1">
            <a:extLst>
              <a:ext uri="{FF2B5EF4-FFF2-40B4-BE49-F238E27FC236}">
                <a16:creationId xmlns:a16="http://schemas.microsoft.com/office/drawing/2014/main" id="{1E5F2846-E69C-A425-8563-BC17EBFA63DB}"/>
              </a:ext>
            </a:extLst>
          </p:cNvPr>
          <p:cNvSpPr txBox="1"/>
          <p:nvPr/>
        </p:nvSpPr>
        <p:spPr>
          <a:xfrm>
            <a:off x="336574" y="1064169"/>
            <a:ext cx="2872293" cy="307777"/>
          </a:xfrm>
          <a:prstGeom prst="rect">
            <a:avLst/>
          </a:prstGeom>
          <a:noFill/>
        </p:spPr>
        <p:txBody>
          <a:bodyPr wrap="square" rtlCol="0">
            <a:spAutoFit/>
          </a:bodyPr>
          <a:lstStyle/>
          <a:p>
            <a:r>
              <a:rPr lang="en-IN" b="1" dirty="0">
                <a:solidFill>
                  <a:schemeClr val="tx1"/>
                </a:solidFill>
              </a:rPr>
              <a:t>HCAHPS Question Description</a:t>
            </a:r>
            <a:endParaRPr lang="en-US" b="1" dirty="0">
              <a:solidFill>
                <a:schemeClr val="tx1"/>
              </a:solidFill>
            </a:endParaRPr>
          </a:p>
        </p:txBody>
      </p:sp>
      <p:pic>
        <p:nvPicPr>
          <p:cNvPr id="6" name="Graphic 5">
            <a:extLst>
              <a:ext uri="{FF2B5EF4-FFF2-40B4-BE49-F238E27FC236}">
                <a16:creationId xmlns:a16="http://schemas.microsoft.com/office/drawing/2014/main" id="{A194C841-83DA-E0A3-2F37-6ACB56FFFACB}"/>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18504" t="21143" r="18504" b="26322"/>
          <a:stretch/>
        </p:blipFill>
        <p:spPr>
          <a:xfrm>
            <a:off x="215975" y="1504328"/>
            <a:ext cx="3637234" cy="2028308"/>
          </a:xfrm>
          <a:prstGeom prst="rect">
            <a:avLst/>
          </a:prstGeom>
        </p:spPr>
      </p:pic>
      <p:sp>
        <p:nvSpPr>
          <p:cNvPr id="7" name="TextBox 6">
            <a:extLst>
              <a:ext uri="{FF2B5EF4-FFF2-40B4-BE49-F238E27FC236}">
                <a16:creationId xmlns:a16="http://schemas.microsoft.com/office/drawing/2014/main" id="{21D74D4F-E206-B312-CFCE-266EA69E1731}"/>
              </a:ext>
            </a:extLst>
          </p:cNvPr>
          <p:cNvSpPr txBox="1"/>
          <p:nvPr/>
        </p:nvSpPr>
        <p:spPr>
          <a:xfrm>
            <a:off x="4571985" y="1064169"/>
            <a:ext cx="2872293" cy="307777"/>
          </a:xfrm>
          <a:prstGeom prst="rect">
            <a:avLst/>
          </a:prstGeom>
          <a:noFill/>
        </p:spPr>
        <p:txBody>
          <a:bodyPr wrap="square" rtlCol="0">
            <a:spAutoFit/>
          </a:bodyPr>
          <a:lstStyle/>
          <a:p>
            <a:r>
              <a:rPr lang="en-IN" b="1" dirty="0">
                <a:solidFill>
                  <a:schemeClr val="tx1"/>
                </a:solidFill>
              </a:rPr>
              <a:t>HCAHPS Answer Description</a:t>
            </a:r>
            <a:endParaRPr lang="en-US" b="1" dirty="0">
              <a:solidFill>
                <a:schemeClr val="tx1"/>
              </a:solidFill>
            </a:endParaRPr>
          </a:p>
        </p:txBody>
      </p:sp>
      <p:pic>
        <p:nvPicPr>
          <p:cNvPr id="13" name="Graphic 12">
            <a:extLst>
              <a:ext uri="{FF2B5EF4-FFF2-40B4-BE49-F238E27FC236}">
                <a16:creationId xmlns:a16="http://schemas.microsoft.com/office/drawing/2014/main" id="{B968A885-71EA-A3AF-6A06-953727F55A3F}"/>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l="23780" t="21153" r="22839" b="25430"/>
          <a:stretch/>
        </p:blipFill>
        <p:spPr>
          <a:xfrm>
            <a:off x="4470008" y="1371946"/>
            <a:ext cx="3390539" cy="2268654"/>
          </a:xfrm>
          <a:prstGeom prst="rect">
            <a:avLst/>
          </a:prstGeom>
        </p:spPr>
      </p:pic>
      <p:sp>
        <p:nvSpPr>
          <p:cNvPr id="3" name="TextBox 2">
            <a:extLst>
              <a:ext uri="{FF2B5EF4-FFF2-40B4-BE49-F238E27FC236}">
                <a16:creationId xmlns:a16="http://schemas.microsoft.com/office/drawing/2014/main" id="{EA594A98-9081-8E05-CF74-BD29290E7B68}"/>
              </a:ext>
            </a:extLst>
          </p:cNvPr>
          <p:cNvSpPr txBox="1"/>
          <p:nvPr/>
        </p:nvSpPr>
        <p:spPr>
          <a:xfrm>
            <a:off x="354332" y="3559636"/>
            <a:ext cx="3542966" cy="1384995"/>
          </a:xfrm>
          <a:prstGeom prst="rect">
            <a:avLst/>
          </a:prstGeom>
          <a:noFill/>
        </p:spPr>
        <p:txBody>
          <a:bodyPr wrap="square">
            <a:spAutoFit/>
          </a:bodyPr>
          <a:lstStyle/>
          <a:p>
            <a:r>
              <a:rPr lang="en-US" b="1" dirty="0"/>
              <a:t>Keywords</a:t>
            </a:r>
          </a:p>
          <a:p>
            <a:pPr marL="285750" indent="-285750">
              <a:buFont typeface="Arial" panose="020B0604020202020204" pitchFamily="34" charset="0"/>
              <a:buChar char="•"/>
            </a:pPr>
            <a:r>
              <a:rPr lang="en-US" dirty="0"/>
              <a:t>Reported</a:t>
            </a:r>
          </a:p>
          <a:p>
            <a:pPr marL="285750" indent="-285750">
              <a:buFont typeface="Arial" panose="020B0604020202020204" pitchFamily="34" charset="0"/>
              <a:buChar char="•"/>
            </a:pPr>
            <a:r>
              <a:rPr lang="en-US" dirty="0"/>
              <a:t>Rating</a:t>
            </a:r>
          </a:p>
          <a:p>
            <a:pPr marL="285750" indent="-285750">
              <a:buFont typeface="Arial" panose="020B0604020202020204" pitchFamily="34" charset="0"/>
              <a:buChar char="•"/>
            </a:pPr>
            <a:r>
              <a:rPr lang="en-US" dirty="0"/>
              <a:t>Score</a:t>
            </a:r>
          </a:p>
          <a:p>
            <a:pPr marL="285750" indent="-285750">
              <a:buFont typeface="Arial" panose="020B0604020202020204" pitchFamily="34" charset="0"/>
              <a:buChar char="•"/>
            </a:pPr>
            <a:r>
              <a:rPr lang="en-US" dirty="0"/>
              <a:t>Star</a:t>
            </a:r>
          </a:p>
          <a:p>
            <a:pPr marL="285750" indent="-285750">
              <a:buFont typeface="Arial" panose="020B0604020202020204" pitchFamily="34" charset="0"/>
              <a:buChar char="•"/>
            </a:pPr>
            <a:r>
              <a:rPr lang="en-US" dirty="0"/>
              <a:t>Staff</a:t>
            </a:r>
          </a:p>
        </p:txBody>
      </p:sp>
      <p:sp>
        <p:nvSpPr>
          <p:cNvPr id="12" name="TextBox 11">
            <a:extLst>
              <a:ext uri="{FF2B5EF4-FFF2-40B4-BE49-F238E27FC236}">
                <a16:creationId xmlns:a16="http://schemas.microsoft.com/office/drawing/2014/main" id="{50C46E18-1467-649B-9689-223495F33089}"/>
              </a:ext>
            </a:extLst>
          </p:cNvPr>
          <p:cNvSpPr txBox="1"/>
          <p:nvPr/>
        </p:nvSpPr>
        <p:spPr>
          <a:xfrm>
            <a:off x="4572000" y="3559636"/>
            <a:ext cx="3542966" cy="1384995"/>
          </a:xfrm>
          <a:prstGeom prst="rect">
            <a:avLst/>
          </a:prstGeom>
          <a:noFill/>
        </p:spPr>
        <p:txBody>
          <a:bodyPr wrap="square">
            <a:spAutoFit/>
          </a:bodyPr>
          <a:lstStyle/>
          <a:p>
            <a:r>
              <a:rPr lang="en-US" b="1" dirty="0"/>
              <a:t>Keywords</a:t>
            </a:r>
          </a:p>
          <a:p>
            <a:pPr marL="285750" indent="-285750">
              <a:buFont typeface="Arial" panose="020B0604020202020204" pitchFamily="34" charset="0"/>
              <a:buChar char="•"/>
            </a:pPr>
            <a:r>
              <a:rPr lang="en-US" dirty="0"/>
              <a:t>Rating</a:t>
            </a:r>
          </a:p>
          <a:p>
            <a:pPr marL="285750" indent="-285750">
              <a:buFont typeface="Arial" panose="020B0604020202020204" pitchFamily="34" charset="0"/>
              <a:buChar char="•"/>
            </a:pPr>
            <a:r>
              <a:rPr lang="en-US" dirty="0"/>
              <a:t>mean</a:t>
            </a:r>
          </a:p>
          <a:p>
            <a:pPr marL="285750" indent="-285750">
              <a:buFont typeface="Arial" panose="020B0604020202020204" pitchFamily="34" charset="0"/>
              <a:buChar char="•"/>
            </a:pPr>
            <a:r>
              <a:rPr lang="en-US" dirty="0"/>
              <a:t>Star</a:t>
            </a:r>
          </a:p>
          <a:p>
            <a:pPr marL="285750" indent="-285750">
              <a:buFont typeface="Arial" panose="020B0604020202020204" pitchFamily="34" charset="0"/>
              <a:buChar char="•"/>
            </a:pPr>
            <a:r>
              <a:rPr lang="en-US" dirty="0"/>
              <a:t>Staff</a:t>
            </a:r>
          </a:p>
          <a:p>
            <a:pPr marL="285750" indent="-285750">
              <a:buFont typeface="Arial" panose="020B0604020202020204" pitchFamily="34" charset="0"/>
              <a:buChar char="•"/>
            </a:pPr>
            <a:r>
              <a:rPr lang="en-US" dirty="0"/>
              <a:t>Communication</a:t>
            </a:r>
          </a:p>
        </p:txBody>
      </p:sp>
      <p:pic>
        <p:nvPicPr>
          <p:cNvPr id="17" name="Graphic 16">
            <a:extLst>
              <a:ext uri="{FF2B5EF4-FFF2-40B4-BE49-F238E27FC236}">
                <a16:creationId xmlns:a16="http://schemas.microsoft.com/office/drawing/2014/main" id="{7787E230-A1F1-FC88-ADBE-1409FED5718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870544" y="3661385"/>
            <a:ext cx="1919124" cy="1283246"/>
          </a:xfrm>
          <a:prstGeom prst="rect">
            <a:avLst/>
          </a:prstGeom>
        </p:spPr>
      </p:pic>
    </p:spTree>
    <p:extLst>
      <p:ext uri="{BB962C8B-B14F-4D97-AF65-F5344CB8AC3E}">
        <p14:creationId xmlns:p14="http://schemas.microsoft.com/office/powerpoint/2010/main" val="11181157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91"/>
        <p:cNvGrpSpPr/>
        <p:nvPr/>
      </p:nvGrpSpPr>
      <p:grpSpPr>
        <a:xfrm>
          <a:off x="0" y="0"/>
          <a:ext cx="0" cy="0"/>
          <a:chOff x="0" y="0"/>
          <a:chExt cx="0" cy="0"/>
        </a:xfrm>
      </p:grpSpPr>
      <p:grpSp>
        <p:nvGrpSpPr>
          <p:cNvPr id="14" name="Google Shape;1077;p68">
            <a:extLst>
              <a:ext uri="{FF2B5EF4-FFF2-40B4-BE49-F238E27FC236}">
                <a16:creationId xmlns:a16="http://schemas.microsoft.com/office/drawing/2014/main" id="{05553D07-800D-F44F-669C-6BDB002BD494}"/>
              </a:ext>
            </a:extLst>
          </p:cNvPr>
          <p:cNvGrpSpPr/>
          <p:nvPr/>
        </p:nvGrpSpPr>
        <p:grpSpPr>
          <a:xfrm>
            <a:off x="336574" y="2746919"/>
            <a:ext cx="4370843" cy="1345687"/>
            <a:chOff x="1247775" y="1009650"/>
            <a:chExt cx="3105300" cy="2756700"/>
          </a:xfrm>
        </p:grpSpPr>
        <p:sp>
          <p:nvSpPr>
            <p:cNvPr id="17" name="Google Shape;1078;p68">
              <a:extLst>
                <a:ext uri="{FF2B5EF4-FFF2-40B4-BE49-F238E27FC236}">
                  <a16:creationId xmlns:a16="http://schemas.microsoft.com/office/drawing/2014/main" id="{BE52F196-F8D4-95DB-8AAD-CCA9906F00B2}"/>
                </a:ext>
              </a:extLst>
            </p:cNvPr>
            <p:cNvSpPr/>
            <p:nvPr/>
          </p:nvSpPr>
          <p:spPr>
            <a:xfrm>
              <a:off x="1247775" y="1009650"/>
              <a:ext cx="3105300" cy="2756700"/>
            </a:xfrm>
            <a:prstGeom prst="roundRect">
              <a:avLst>
                <a:gd name="adj" fmla="val 4601"/>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18" name="Google Shape;1079;p68">
              <a:extLst>
                <a:ext uri="{FF2B5EF4-FFF2-40B4-BE49-F238E27FC236}">
                  <a16:creationId xmlns:a16="http://schemas.microsoft.com/office/drawing/2014/main" id="{5A7C449A-C35B-BB28-3DC8-A8A18A8C0C4A}"/>
                </a:ext>
              </a:extLst>
            </p:cNvPr>
            <p:cNvSpPr/>
            <p:nvPr/>
          </p:nvSpPr>
          <p:spPr>
            <a:xfrm>
              <a:off x="1304925" y="1189266"/>
              <a:ext cx="2979600" cy="2522400"/>
            </a:xfrm>
            <a:prstGeom prst="roundRect">
              <a:avLst>
                <a:gd name="adj" fmla="val 479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grpSp>
      <p:grpSp>
        <p:nvGrpSpPr>
          <p:cNvPr id="4" name="Google Shape;691;p60">
            <a:extLst>
              <a:ext uri="{FF2B5EF4-FFF2-40B4-BE49-F238E27FC236}">
                <a16:creationId xmlns:a16="http://schemas.microsoft.com/office/drawing/2014/main" id="{F94CC7DB-4C3A-FC9E-83C8-0374CCE5D997}"/>
              </a:ext>
            </a:extLst>
          </p:cNvPr>
          <p:cNvGrpSpPr/>
          <p:nvPr/>
        </p:nvGrpSpPr>
        <p:grpSpPr>
          <a:xfrm>
            <a:off x="-25" y="0"/>
            <a:ext cx="9144020" cy="342900"/>
            <a:chOff x="-25" y="0"/>
            <a:chExt cx="9144020" cy="342900"/>
          </a:xfrm>
        </p:grpSpPr>
        <p:sp>
          <p:nvSpPr>
            <p:cNvPr id="5" name="Google Shape;692;p60">
              <a:extLst>
                <a:ext uri="{FF2B5EF4-FFF2-40B4-BE49-F238E27FC236}">
                  <a16:creationId xmlns:a16="http://schemas.microsoft.com/office/drawing/2014/main" id="{B83A5D3A-5F77-6E3C-695E-59EC388FBB16}"/>
                </a:ext>
              </a:extLst>
            </p:cNvPr>
            <p:cNvSpPr/>
            <p:nvPr/>
          </p:nvSpPr>
          <p:spPr>
            <a:xfrm>
              <a:off x="-25" y="0"/>
              <a:ext cx="9144020" cy="342900"/>
            </a:xfrm>
            <a:custGeom>
              <a:avLst/>
              <a:gdLst/>
              <a:ahLst/>
              <a:cxnLst/>
              <a:rect l="l" t="t" r="r" b="b"/>
              <a:pathLst>
                <a:path w="43778" h="1407" extrusionOk="0">
                  <a:moveTo>
                    <a:pt x="0" y="0"/>
                  </a:moveTo>
                  <a:lnTo>
                    <a:pt x="0" y="1406"/>
                  </a:lnTo>
                  <a:lnTo>
                    <a:pt x="43777" y="1406"/>
                  </a:lnTo>
                  <a:lnTo>
                    <a:pt x="437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 name="Google Shape;693;p60">
              <a:extLst>
                <a:ext uri="{FF2B5EF4-FFF2-40B4-BE49-F238E27FC236}">
                  <a16:creationId xmlns:a16="http://schemas.microsoft.com/office/drawing/2014/main" id="{D1582A39-8BE5-F722-5577-085E68F22E9B}"/>
                </a:ext>
              </a:extLst>
            </p:cNvPr>
            <p:cNvGrpSpPr/>
            <p:nvPr/>
          </p:nvGrpSpPr>
          <p:grpSpPr>
            <a:xfrm>
              <a:off x="215975" y="111150"/>
              <a:ext cx="642950" cy="120600"/>
              <a:chOff x="215975" y="152625"/>
              <a:chExt cx="642950" cy="120600"/>
            </a:xfrm>
          </p:grpSpPr>
          <p:sp>
            <p:nvSpPr>
              <p:cNvPr id="9" name="Google Shape;694;p60">
                <a:extLst>
                  <a:ext uri="{FF2B5EF4-FFF2-40B4-BE49-F238E27FC236}">
                    <a16:creationId xmlns:a16="http://schemas.microsoft.com/office/drawing/2014/main" id="{ACD35389-44A0-F528-F74C-D22360720C76}"/>
                  </a:ext>
                </a:extLst>
              </p:cNvPr>
              <p:cNvSpPr/>
              <p:nvPr/>
            </p:nvSpPr>
            <p:spPr>
              <a:xfrm>
                <a:off x="215975" y="152625"/>
                <a:ext cx="120600" cy="1206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695;p60">
                <a:extLst>
                  <a:ext uri="{FF2B5EF4-FFF2-40B4-BE49-F238E27FC236}">
                    <a16:creationId xmlns:a16="http://schemas.microsoft.com/office/drawing/2014/main" id="{CE6102C3-940F-8F42-A6A5-A65E65411D26}"/>
                  </a:ext>
                </a:extLst>
              </p:cNvPr>
              <p:cNvSpPr/>
              <p:nvPr/>
            </p:nvSpPr>
            <p:spPr>
              <a:xfrm>
                <a:off x="477150" y="152625"/>
                <a:ext cx="120600" cy="1206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696;p60">
                <a:extLst>
                  <a:ext uri="{FF2B5EF4-FFF2-40B4-BE49-F238E27FC236}">
                    <a16:creationId xmlns:a16="http://schemas.microsoft.com/office/drawing/2014/main" id="{CB7A13F6-F38E-6DA0-62AE-B1CF11DD0981}"/>
                  </a:ext>
                </a:extLst>
              </p:cNvPr>
              <p:cNvSpPr/>
              <p:nvPr/>
            </p:nvSpPr>
            <p:spPr>
              <a:xfrm>
                <a:off x="738325" y="152625"/>
                <a:ext cx="120600" cy="120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5" name="Google Shape;678;p60">
            <a:extLst>
              <a:ext uri="{FF2B5EF4-FFF2-40B4-BE49-F238E27FC236}">
                <a16:creationId xmlns:a16="http://schemas.microsoft.com/office/drawing/2014/main" id="{BDF1C995-FE66-474A-45A9-C79D9C4DD08D}"/>
              </a:ext>
            </a:extLst>
          </p:cNvPr>
          <p:cNvSpPr txBox="1">
            <a:spLocks/>
          </p:cNvSpPr>
          <p:nvPr/>
        </p:nvSpPr>
        <p:spPr>
          <a:xfrm>
            <a:off x="354331" y="423366"/>
            <a:ext cx="7715400" cy="468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Alata"/>
              <a:buNone/>
              <a:defRPr sz="3600" b="0" i="0" u="none" strike="noStrike" cap="none">
                <a:solidFill>
                  <a:schemeClr val="dk1"/>
                </a:solidFill>
                <a:latin typeface="Alata"/>
                <a:ea typeface="Alata"/>
                <a:cs typeface="Alata"/>
                <a:sym typeface="Alata"/>
              </a:defRPr>
            </a:lvl1pPr>
            <a:lvl2pPr marR="0" lvl="1"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9pPr>
          </a:lstStyle>
          <a:p>
            <a:r>
              <a:rPr lang="en-US" sz="2800" dirty="0"/>
              <a:t>Statistical Modeling Saga </a:t>
            </a:r>
          </a:p>
        </p:txBody>
      </p:sp>
      <p:sp>
        <p:nvSpPr>
          <p:cNvPr id="2" name="TextBox 1">
            <a:extLst>
              <a:ext uri="{FF2B5EF4-FFF2-40B4-BE49-F238E27FC236}">
                <a16:creationId xmlns:a16="http://schemas.microsoft.com/office/drawing/2014/main" id="{4BAEE796-C28F-8654-F949-3757534B256C}"/>
              </a:ext>
            </a:extLst>
          </p:cNvPr>
          <p:cNvSpPr txBox="1"/>
          <p:nvPr/>
        </p:nvSpPr>
        <p:spPr>
          <a:xfrm>
            <a:off x="336574" y="1117437"/>
            <a:ext cx="7901903" cy="307777"/>
          </a:xfrm>
          <a:prstGeom prst="rect">
            <a:avLst/>
          </a:prstGeom>
          <a:noFill/>
        </p:spPr>
        <p:txBody>
          <a:bodyPr wrap="square" rtlCol="0">
            <a:spAutoFit/>
          </a:bodyPr>
          <a:lstStyle/>
          <a:p>
            <a:r>
              <a:rPr lang="en-IN" b="1" dirty="0">
                <a:solidFill>
                  <a:schemeClr val="tx1"/>
                </a:solidFill>
              </a:rPr>
              <a:t>Is there any relation between the kind of ownership of hospitals and Patient star rating?</a:t>
            </a:r>
            <a:endParaRPr lang="en-US" b="1" dirty="0">
              <a:solidFill>
                <a:schemeClr val="tx1"/>
              </a:solidFill>
            </a:endParaRPr>
          </a:p>
        </p:txBody>
      </p:sp>
      <p:sp>
        <p:nvSpPr>
          <p:cNvPr id="6" name="TextBox 5">
            <a:extLst>
              <a:ext uri="{FF2B5EF4-FFF2-40B4-BE49-F238E27FC236}">
                <a16:creationId xmlns:a16="http://schemas.microsoft.com/office/drawing/2014/main" id="{8405DFDB-D161-4EA5-37F4-AAA995F0AEE0}"/>
              </a:ext>
            </a:extLst>
          </p:cNvPr>
          <p:cNvSpPr txBox="1"/>
          <p:nvPr/>
        </p:nvSpPr>
        <p:spPr>
          <a:xfrm>
            <a:off x="336575" y="1609013"/>
            <a:ext cx="7452758" cy="954107"/>
          </a:xfrm>
          <a:prstGeom prst="rect">
            <a:avLst/>
          </a:prstGeom>
          <a:noFill/>
        </p:spPr>
        <p:txBody>
          <a:bodyPr wrap="square" rtlCol="0">
            <a:spAutoFit/>
          </a:bodyPr>
          <a:lstStyle/>
          <a:p>
            <a:pPr marL="285750" indent="-285750">
              <a:buFont typeface="Arial" panose="020B0604020202020204" pitchFamily="34" charset="0"/>
              <a:buChar char="•"/>
            </a:pPr>
            <a:r>
              <a:rPr lang="en-IN" b="1" dirty="0">
                <a:solidFill>
                  <a:schemeClr val="tx1"/>
                </a:solidFill>
              </a:rPr>
              <a:t>Ho: The type of ownership of the hospital does not affect patients' star rating which means score means are equivalent to each other</a:t>
            </a:r>
          </a:p>
          <a:p>
            <a:pPr marL="285750" indent="-285750">
              <a:buFont typeface="Arial" panose="020B0604020202020204" pitchFamily="34" charset="0"/>
              <a:buChar char="•"/>
            </a:pPr>
            <a:r>
              <a:rPr lang="en-IN" b="1" dirty="0">
                <a:solidFill>
                  <a:schemeClr val="tx1"/>
                </a:solidFill>
              </a:rPr>
              <a:t>Ha: The type of ownership of hospital effects on patients' star rating which mean score means are not equivalent to each other</a:t>
            </a:r>
          </a:p>
        </p:txBody>
      </p:sp>
      <p:sp>
        <p:nvSpPr>
          <p:cNvPr id="7" name="Rectangle 2">
            <a:extLst>
              <a:ext uri="{FF2B5EF4-FFF2-40B4-BE49-F238E27FC236}">
                <a16:creationId xmlns:a16="http://schemas.microsoft.com/office/drawing/2014/main" id="{38AF22C7-948B-15E8-7BEA-D177C4D9D1D4}"/>
              </a:ext>
            </a:extLst>
          </p:cNvPr>
          <p:cNvSpPr>
            <a:spLocks noChangeArrowheads="1"/>
          </p:cNvSpPr>
          <p:nvPr/>
        </p:nvSpPr>
        <p:spPr bwMode="auto">
          <a:xfrm>
            <a:off x="506821" y="2973688"/>
            <a:ext cx="3996413" cy="2543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ctr" eaLnBrk="0" fontAlgn="base" hangingPunct="0">
              <a:spcBef>
                <a:spcPct val="0"/>
              </a:spcBef>
              <a:spcAft>
                <a:spcPct val="0"/>
              </a:spcAft>
              <a:buClrTx/>
              <a:buFontTx/>
              <a:buNone/>
            </a:pPr>
            <a:r>
              <a:rPr lang="en-US" altLang="en-US" sz="1600" b="1" dirty="0">
                <a:solidFill>
                  <a:schemeClr val="tx1"/>
                </a:solidFill>
                <a:latin typeface="+mn-lt"/>
                <a:ea typeface="Calibri" panose="020F0502020204030204" pitchFamily="34" charset="0"/>
                <a:cs typeface="Times New Roman" panose="02020603050405020304" pitchFamily="18" charset="0"/>
              </a:rPr>
              <a:t>Chi-Square Test of Independence</a:t>
            </a:r>
          </a:p>
        </p:txBody>
      </p:sp>
      <p:sp>
        <p:nvSpPr>
          <p:cNvPr id="12" name="Rectangle 3">
            <a:extLst>
              <a:ext uri="{FF2B5EF4-FFF2-40B4-BE49-F238E27FC236}">
                <a16:creationId xmlns:a16="http://schemas.microsoft.com/office/drawing/2014/main" id="{28BF2881-8447-D476-FAE5-B92ACC6B93E3}"/>
              </a:ext>
            </a:extLst>
          </p:cNvPr>
          <p:cNvSpPr>
            <a:spLocks noChangeArrowheads="1"/>
          </p:cNvSpPr>
          <p:nvPr/>
        </p:nvSpPr>
        <p:spPr bwMode="auto">
          <a:xfrm>
            <a:off x="276275" y="4403054"/>
            <a:ext cx="847085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buClrTx/>
              <a:buFontTx/>
              <a:buNone/>
            </a:pPr>
            <a:r>
              <a:rPr lang="en-US" altLang="en-US" sz="1200" dirty="0">
                <a:solidFill>
                  <a:schemeClr val="tx1"/>
                </a:solidFill>
                <a:latin typeface="+mn-lt"/>
                <a:ea typeface="Calibri" panose="020F0502020204030204" pitchFamily="34" charset="0"/>
                <a:cs typeface="Times New Roman" panose="02020603050405020304" pitchFamily="18" charset="0"/>
              </a:rPr>
              <a:t>Given the p-value is far less than 0.05, you would reject the null hypothesis (H0) that states the type of hospital ownership does affect patient star ratings</a:t>
            </a:r>
          </a:p>
        </p:txBody>
      </p:sp>
      <p:pic>
        <p:nvPicPr>
          <p:cNvPr id="19" name="Picture 4" descr="A screenshot of a computer code&#10;&#10;Description automatically generated">
            <a:extLst>
              <a:ext uri="{FF2B5EF4-FFF2-40B4-BE49-F238E27FC236}">
                <a16:creationId xmlns:a16="http://schemas.microsoft.com/office/drawing/2014/main" id="{E152F182-7424-8EE4-DA89-90979A74487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202" t="37913" r="20152" b="13509"/>
          <a:stretch/>
        </p:blipFill>
        <p:spPr bwMode="auto">
          <a:xfrm>
            <a:off x="738325" y="3255505"/>
            <a:ext cx="3764909" cy="7546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79518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91"/>
        <p:cNvGrpSpPr/>
        <p:nvPr/>
      </p:nvGrpSpPr>
      <p:grpSpPr>
        <a:xfrm>
          <a:off x="0" y="0"/>
          <a:ext cx="0" cy="0"/>
          <a:chOff x="0" y="0"/>
          <a:chExt cx="0" cy="0"/>
        </a:xfrm>
      </p:grpSpPr>
      <p:grpSp>
        <p:nvGrpSpPr>
          <p:cNvPr id="4" name="Google Shape;691;p60">
            <a:extLst>
              <a:ext uri="{FF2B5EF4-FFF2-40B4-BE49-F238E27FC236}">
                <a16:creationId xmlns:a16="http://schemas.microsoft.com/office/drawing/2014/main" id="{F94CC7DB-4C3A-FC9E-83C8-0374CCE5D997}"/>
              </a:ext>
            </a:extLst>
          </p:cNvPr>
          <p:cNvGrpSpPr/>
          <p:nvPr/>
        </p:nvGrpSpPr>
        <p:grpSpPr>
          <a:xfrm>
            <a:off x="-25" y="0"/>
            <a:ext cx="9144020" cy="342900"/>
            <a:chOff x="-25" y="0"/>
            <a:chExt cx="9144020" cy="342900"/>
          </a:xfrm>
        </p:grpSpPr>
        <p:sp>
          <p:nvSpPr>
            <p:cNvPr id="5" name="Google Shape;692;p60">
              <a:extLst>
                <a:ext uri="{FF2B5EF4-FFF2-40B4-BE49-F238E27FC236}">
                  <a16:creationId xmlns:a16="http://schemas.microsoft.com/office/drawing/2014/main" id="{B83A5D3A-5F77-6E3C-695E-59EC388FBB16}"/>
                </a:ext>
              </a:extLst>
            </p:cNvPr>
            <p:cNvSpPr/>
            <p:nvPr/>
          </p:nvSpPr>
          <p:spPr>
            <a:xfrm>
              <a:off x="-25" y="0"/>
              <a:ext cx="9144020" cy="342900"/>
            </a:xfrm>
            <a:custGeom>
              <a:avLst/>
              <a:gdLst/>
              <a:ahLst/>
              <a:cxnLst/>
              <a:rect l="l" t="t" r="r" b="b"/>
              <a:pathLst>
                <a:path w="43778" h="1407" extrusionOk="0">
                  <a:moveTo>
                    <a:pt x="0" y="0"/>
                  </a:moveTo>
                  <a:lnTo>
                    <a:pt x="0" y="1406"/>
                  </a:lnTo>
                  <a:lnTo>
                    <a:pt x="43777" y="1406"/>
                  </a:lnTo>
                  <a:lnTo>
                    <a:pt x="437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 name="Google Shape;693;p60">
              <a:extLst>
                <a:ext uri="{FF2B5EF4-FFF2-40B4-BE49-F238E27FC236}">
                  <a16:creationId xmlns:a16="http://schemas.microsoft.com/office/drawing/2014/main" id="{D1582A39-8BE5-F722-5577-085E68F22E9B}"/>
                </a:ext>
              </a:extLst>
            </p:cNvPr>
            <p:cNvGrpSpPr/>
            <p:nvPr/>
          </p:nvGrpSpPr>
          <p:grpSpPr>
            <a:xfrm>
              <a:off x="215975" y="111150"/>
              <a:ext cx="642950" cy="120600"/>
              <a:chOff x="215975" y="152625"/>
              <a:chExt cx="642950" cy="120600"/>
            </a:xfrm>
          </p:grpSpPr>
          <p:sp>
            <p:nvSpPr>
              <p:cNvPr id="9" name="Google Shape;694;p60">
                <a:extLst>
                  <a:ext uri="{FF2B5EF4-FFF2-40B4-BE49-F238E27FC236}">
                    <a16:creationId xmlns:a16="http://schemas.microsoft.com/office/drawing/2014/main" id="{ACD35389-44A0-F528-F74C-D22360720C76}"/>
                  </a:ext>
                </a:extLst>
              </p:cNvPr>
              <p:cNvSpPr/>
              <p:nvPr/>
            </p:nvSpPr>
            <p:spPr>
              <a:xfrm>
                <a:off x="215975" y="152625"/>
                <a:ext cx="120600" cy="1206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695;p60">
                <a:extLst>
                  <a:ext uri="{FF2B5EF4-FFF2-40B4-BE49-F238E27FC236}">
                    <a16:creationId xmlns:a16="http://schemas.microsoft.com/office/drawing/2014/main" id="{CE6102C3-940F-8F42-A6A5-A65E65411D26}"/>
                  </a:ext>
                </a:extLst>
              </p:cNvPr>
              <p:cNvSpPr/>
              <p:nvPr/>
            </p:nvSpPr>
            <p:spPr>
              <a:xfrm>
                <a:off x="477150" y="152625"/>
                <a:ext cx="120600" cy="1206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696;p60">
                <a:extLst>
                  <a:ext uri="{FF2B5EF4-FFF2-40B4-BE49-F238E27FC236}">
                    <a16:creationId xmlns:a16="http://schemas.microsoft.com/office/drawing/2014/main" id="{CB7A13F6-F38E-6DA0-62AE-B1CF11DD0981}"/>
                  </a:ext>
                </a:extLst>
              </p:cNvPr>
              <p:cNvSpPr/>
              <p:nvPr/>
            </p:nvSpPr>
            <p:spPr>
              <a:xfrm>
                <a:off x="738325" y="152625"/>
                <a:ext cx="120600" cy="120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5" name="Google Shape;678;p60">
            <a:extLst>
              <a:ext uri="{FF2B5EF4-FFF2-40B4-BE49-F238E27FC236}">
                <a16:creationId xmlns:a16="http://schemas.microsoft.com/office/drawing/2014/main" id="{BDF1C995-FE66-474A-45A9-C79D9C4DD08D}"/>
              </a:ext>
            </a:extLst>
          </p:cNvPr>
          <p:cNvSpPr txBox="1">
            <a:spLocks/>
          </p:cNvSpPr>
          <p:nvPr/>
        </p:nvSpPr>
        <p:spPr>
          <a:xfrm>
            <a:off x="354331" y="423366"/>
            <a:ext cx="7715400" cy="468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Alata"/>
              <a:buNone/>
              <a:defRPr sz="3600" b="0" i="0" u="none" strike="noStrike" cap="none">
                <a:solidFill>
                  <a:schemeClr val="dk1"/>
                </a:solidFill>
                <a:latin typeface="Alata"/>
                <a:ea typeface="Alata"/>
                <a:cs typeface="Alata"/>
                <a:sym typeface="Alata"/>
              </a:defRPr>
            </a:lvl1pPr>
            <a:lvl2pPr marR="0" lvl="1"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9pPr>
          </a:lstStyle>
          <a:p>
            <a:r>
              <a:rPr lang="en-US" sz="2800" dirty="0"/>
              <a:t>Conclusion</a:t>
            </a:r>
          </a:p>
        </p:txBody>
      </p:sp>
      <p:grpSp>
        <p:nvGrpSpPr>
          <p:cNvPr id="2" name="Google Shape;768;p26">
            <a:extLst>
              <a:ext uri="{FF2B5EF4-FFF2-40B4-BE49-F238E27FC236}">
                <a16:creationId xmlns:a16="http://schemas.microsoft.com/office/drawing/2014/main" id="{F1B5F8E7-A5D0-11C4-3697-5C41650BC235}"/>
              </a:ext>
            </a:extLst>
          </p:cNvPr>
          <p:cNvGrpSpPr/>
          <p:nvPr/>
        </p:nvGrpSpPr>
        <p:grpSpPr>
          <a:xfrm>
            <a:off x="4543613" y="1378566"/>
            <a:ext cx="3833764" cy="3151600"/>
            <a:chOff x="4543613" y="1543975"/>
            <a:chExt cx="3833764" cy="3151600"/>
          </a:xfrm>
        </p:grpSpPr>
        <p:sp>
          <p:nvSpPr>
            <p:cNvPr id="3" name="Google Shape;769;p26">
              <a:extLst>
                <a:ext uri="{FF2B5EF4-FFF2-40B4-BE49-F238E27FC236}">
                  <a16:creationId xmlns:a16="http://schemas.microsoft.com/office/drawing/2014/main" id="{52759C77-1484-76F6-3BB8-963F9273561E}"/>
                </a:ext>
              </a:extLst>
            </p:cNvPr>
            <p:cNvSpPr/>
            <p:nvPr/>
          </p:nvSpPr>
          <p:spPr>
            <a:xfrm flipH="1">
              <a:off x="4543613" y="3822925"/>
              <a:ext cx="1527862" cy="872650"/>
            </a:xfrm>
            <a:custGeom>
              <a:avLst/>
              <a:gdLst/>
              <a:ahLst/>
              <a:cxnLst/>
              <a:rect l="l" t="t" r="r" b="b"/>
              <a:pathLst>
                <a:path w="36992" h="34906" extrusionOk="0">
                  <a:moveTo>
                    <a:pt x="36576" y="0"/>
                  </a:moveTo>
                  <a:cubicBezTo>
                    <a:pt x="36576" y="7621"/>
                    <a:pt x="37690" y="15387"/>
                    <a:pt x="36195" y="22860"/>
                  </a:cubicBezTo>
                  <a:cubicBezTo>
                    <a:pt x="35597" y="25851"/>
                    <a:pt x="38255" y="30174"/>
                    <a:pt x="35814" y="32004"/>
                  </a:cubicBezTo>
                  <a:cubicBezTo>
                    <a:pt x="26250" y="39177"/>
                    <a:pt x="11341" y="30129"/>
                    <a:pt x="0" y="33909"/>
                  </a:cubicBezTo>
                </a:path>
              </a:pathLst>
            </a:custGeom>
            <a:noFill/>
            <a:ln w="19050" cap="flat" cmpd="sng">
              <a:solidFill>
                <a:schemeClr val="dk1"/>
              </a:solidFill>
              <a:prstDash val="solid"/>
              <a:round/>
              <a:headEnd type="none" w="med" len="med"/>
              <a:tailEnd type="none" w="med" len="med"/>
            </a:ln>
          </p:spPr>
          <p:txBody>
            <a:bodyPr/>
            <a:lstStyle/>
            <a:p>
              <a:endParaRPr lang="en-US"/>
            </a:p>
          </p:txBody>
        </p:sp>
        <p:sp>
          <p:nvSpPr>
            <p:cNvPr id="6" name="Google Shape;770;p26">
              <a:extLst>
                <a:ext uri="{FF2B5EF4-FFF2-40B4-BE49-F238E27FC236}">
                  <a16:creationId xmlns:a16="http://schemas.microsoft.com/office/drawing/2014/main" id="{F328C5A1-1EF6-BED4-FF8D-C4F1B2E916C7}"/>
                </a:ext>
              </a:extLst>
            </p:cNvPr>
            <p:cNvSpPr/>
            <p:nvPr/>
          </p:nvSpPr>
          <p:spPr>
            <a:xfrm flipH="1">
              <a:off x="7482391" y="1543975"/>
              <a:ext cx="894986" cy="2964792"/>
            </a:xfrm>
            <a:custGeom>
              <a:avLst/>
              <a:gdLst/>
              <a:ahLst/>
              <a:cxnLst/>
              <a:rect l="l" t="t" r="r" b="b"/>
              <a:pathLst>
                <a:path w="17343" h="128778" extrusionOk="0">
                  <a:moveTo>
                    <a:pt x="17343" y="128778"/>
                  </a:moveTo>
                  <a:cubicBezTo>
                    <a:pt x="11881" y="126593"/>
                    <a:pt x="1352" y="130356"/>
                    <a:pt x="198" y="124587"/>
                  </a:cubicBezTo>
                  <a:cubicBezTo>
                    <a:pt x="-594" y="120629"/>
                    <a:pt x="2073" y="116734"/>
                    <a:pt x="2865" y="112776"/>
                  </a:cubicBezTo>
                  <a:cubicBezTo>
                    <a:pt x="4535" y="104424"/>
                    <a:pt x="5064" y="95701"/>
                    <a:pt x="4008" y="87249"/>
                  </a:cubicBezTo>
                  <a:cubicBezTo>
                    <a:pt x="2984" y="79054"/>
                    <a:pt x="4160" y="70720"/>
                    <a:pt x="4770" y="62484"/>
                  </a:cubicBezTo>
                  <a:cubicBezTo>
                    <a:pt x="6309" y="41711"/>
                    <a:pt x="5532" y="20830"/>
                    <a:pt x="5532" y="0"/>
                  </a:cubicBezTo>
                </a:path>
              </a:pathLst>
            </a:custGeom>
            <a:noFill/>
            <a:ln w="19050" cap="flat" cmpd="sng">
              <a:solidFill>
                <a:schemeClr val="dk1"/>
              </a:solidFill>
              <a:prstDash val="solid"/>
              <a:round/>
              <a:headEnd type="none" w="med" len="med"/>
              <a:tailEnd type="none" w="med" len="med"/>
            </a:ln>
          </p:spPr>
          <p:txBody>
            <a:bodyPr/>
            <a:lstStyle/>
            <a:p>
              <a:endParaRPr lang="en-US"/>
            </a:p>
          </p:txBody>
        </p:sp>
        <p:grpSp>
          <p:nvGrpSpPr>
            <p:cNvPr id="7" name="Google Shape;771;p26">
              <a:extLst>
                <a:ext uri="{FF2B5EF4-FFF2-40B4-BE49-F238E27FC236}">
                  <a16:creationId xmlns:a16="http://schemas.microsoft.com/office/drawing/2014/main" id="{742C22EF-982B-C9B2-51D4-949294D64598}"/>
                </a:ext>
              </a:extLst>
            </p:cNvPr>
            <p:cNvGrpSpPr/>
            <p:nvPr/>
          </p:nvGrpSpPr>
          <p:grpSpPr>
            <a:xfrm>
              <a:off x="5787611" y="4219829"/>
              <a:ext cx="1744109" cy="383388"/>
              <a:chOff x="5787611" y="4219829"/>
              <a:chExt cx="1744109" cy="383388"/>
            </a:xfrm>
          </p:grpSpPr>
          <p:sp>
            <p:nvSpPr>
              <p:cNvPr id="13" name="Google Shape;773;p26">
                <a:extLst>
                  <a:ext uri="{FF2B5EF4-FFF2-40B4-BE49-F238E27FC236}">
                    <a16:creationId xmlns:a16="http://schemas.microsoft.com/office/drawing/2014/main" id="{8776BE59-A089-8D69-E69A-4BAA2B6618B3}"/>
                  </a:ext>
                </a:extLst>
              </p:cNvPr>
              <p:cNvSpPr/>
              <p:nvPr/>
            </p:nvSpPr>
            <p:spPr>
              <a:xfrm flipH="1">
                <a:off x="7393466" y="4575163"/>
                <a:ext cx="30440" cy="28054"/>
              </a:xfrm>
              <a:custGeom>
                <a:avLst/>
                <a:gdLst/>
                <a:ahLst/>
                <a:cxnLst/>
                <a:rect l="l" t="t" r="r" b="b"/>
                <a:pathLst>
                  <a:path w="2003" h="1775" extrusionOk="0">
                    <a:moveTo>
                      <a:pt x="1" y="1"/>
                    </a:moveTo>
                    <a:lnTo>
                      <a:pt x="1" y="1"/>
                    </a:lnTo>
                    <a:cubicBezTo>
                      <a:pt x="159" y="1202"/>
                      <a:pt x="556" y="1774"/>
                      <a:pt x="1109" y="1774"/>
                    </a:cubicBezTo>
                    <a:cubicBezTo>
                      <a:pt x="1139" y="1774"/>
                      <a:pt x="1170" y="1772"/>
                      <a:pt x="1202" y="1769"/>
                    </a:cubicBezTo>
                    <a:cubicBezTo>
                      <a:pt x="1702" y="1702"/>
                      <a:pt x="2002" y="1102"/>
                      <a:pt x="1936" y="368"/>
                    </a:cubicBezTo>
                    <a:lnTo>
                      <a:pt x="1936" y="368"/>
                    </a:lnTo>
                    <a:cubicBezTo>
                      <a:pt x="1558" y="651"/>
                      <a:pt x="1685" y="1410"/>
                      <a:pt x="1139" y="1410"/>
                    </a:cubicBezTo>
                    <a:cubicBezTo>
                      <a:pt x="1107" y="1410"/>
                      <a:pt x="1072" y="1408"/>
                      <a:pt x="1035" y="1402"/>
                    </a:cubicBezTo>
                    <a:cubicBezTo>
                      <a:pt x="368" y="1335"/>
                      <a:pt x="334" y="635"/>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 name="Google Shape;774;p26">
                <a:extLst>
                  <a:ext uri="{FF2B5EF4-FFF2-40B4-BE49-F238E27FC236}">
                    <a16:creationId xmlns:a16="http://schemas.microsoft.com/office/drawing/2014/main" id="{A787132F-4AF3-7109-A595-8E578BC9461B}"/>
                  </a:ext>
                </a:extLst>
              </p:cNvPr>
              <p:cNvGrpSpPr/>
              <p:nvPr/>
            </p:nvGrpSpPr>
            <p:grpSpPr>
              <a:xfrm>
                <a:off x="7438939" y="4254859"/>
                <a:ext cx="92781" cy="141344"/>
                <a:chOff x="5886350" y="2945150"/>
                <a:chExt cx="152625" cy="223575"/>
              </a:xfrm>
            </p:grpSpPr>
            <p:sp>
              <p:nvSpPr>
                <p:cNvPr id="20" name="Google Shape;775;p26">
                  <a:extLst>
                    <a:ext uri="{FF2B5EF4-FFF2-40B4-BE49-F238E27FC236}">
                      <a16:creationId xmlns:a16="http://schemas.microsoft.com/office/drawing/2014/main" id="{7534078A-734B-848C-1899-ACA1A8238457}"/>
                    </a:ext>
                  </a:extLst>
                </p:cNvPr>
                <p:cNvSpPr/>
                <p:nvPr/>
              </p:nvSpPr>
              <p:spPr>
                <a:xfrm>
                  <a:off x="5886350" y="2991025"/>
                  <a:ext cx="152625" cy="72575"/>
                </a:xfrm>
                <a:custGeom>
                  <a:avLst/>
                  <a:gdLst/>
                  <a:ahLst/>
                  <a:cxnLst/>
                  <a:rect l="l" t="t" r="r" b="b"/>
                  <a:pathLst>
                    <a:path w="6105" h="2903" extrusionOk="0">
                      <a:moveTo>
                        <a:pt x="6105" y="0"/>
                      </a:moveTo>
                      <a:cubicBezTo>
                        <a:pt x="4137" y="1101"/>
                        <a:pt x="2035" y="1935"/>
                        <a:pt x="0" y="2902"/>
                      </a:cubicBezTo>
                      <a:cubicBezTo>
                        <a:pt x="2235" y="2368"/>
                        <a:pt x="4437" y="1735"/>
                        <a:pt x="61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776;p26">
                  <a:extLst>
                    <a:ext uri="{FF2B5EF4-FFF2-40B4-BE49-F238E27FC236}">
                      <a16:creationId xmlns:a16="http://schemas.microsoft.com/office/drawing/2014/main" id="{4EEEAF7D-4B8A-7F1E-822E-BD1A8611B729}"/>
                    </a:ext>
                  </a:extLst>
                </p:cNvPr>
                <p:cNvSpPr/>
                <p:nvPr/>
              </p:nvSpPr>
              <p:spPr>
                <a:xfrm>
                  <a:off x="5926375" y="3035225"/>
                  <a:ext cx="90925" cy="40875"/>
                </a:xfrm>
                <a:custGeom>
                  <a:avLst/>
                  <a:gdLst/>
                  <a:ahLst/>
                  <a:cxnLst/>
                  <a:rect l="l" t="t" r="r" b="b"/>
                  <a:pathLst>
                    <a:path w="3637" h="1635" extrusionOk="0">
                      <a:moveTo>
                        <a:pt x="3570" y="0"/>
                      </a:moveTo>
                      <a:cubicBezTo>
                        <a:pt x="2369" y="500"/>
                        <a:pt x="1201" y="967"/>
                        <a:pt x="0" y="1468"/>
                      </a:cubicBezTo>
                      <a:cubicBezTo>
                        <a:pt x="34" y="1501"/>
                        <a:pt x="67" y="1568"/>
                        <a:pt x="67" y="1635"/>
                      </a:cubicBezTo>
                      <a:cubicBezTo>
                        <a:pt x="1335" y="1368"/>
                        <a:pt x="2569" y="934"/>
                        <a:pt x="3636" y="167"/>
                      </a:cubicBezTo>
                      <a:cubicBezTo>
                        <a:pt x="3603" y="133"/>
                        <a:pt x="3603" y="67"/>
                        <a:pt x="35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777;p26">
                  <a:extLst>
                    <a:ext uri="{FF2B5EF4-FFF2-40B4-BE49-F238E27FC236}">
                      <a16:creationId xmlns:a16="http://schemas.microsoft.com/office/drawing/2014/main" id="{ACF443D7-AA8C-FB29-6E7F-210E2A974B82}"/>
                    </a:ext>
                  </a:extLst>
                </p:cNvPr>
                <p:cNvSpPr/>
                <p:nvPr/>
              </p:nvSpPr>
              <p:spPr>
                <a:xfrm>
                  <a:off x="5923875" y="3118600"/>
                  <a:ext cx="55050" cy="16950"/>
                </a:xfrm>
                <a:custGeom>
                  <a:avLst/>
                  <a:gdLst/>
                  <a:ahLst/>
                  <a:cxnLst/>
                  <a:rect l="l" t="t" r="r" b="b"/>
                  <a:pathLst>
                    <a:path w="2202" h="678" extrusionOk="0">
                      <a:moveTo>
                        <a:pt x="2202" y="1"/>
                      </a:moveTo>
                      <a:lnTo>
                        <a:pt x="2202" y="1"/>
                      </a:lnTo>
                      <a:cubicBezTo>
                        <a:pt x="1468" y="234"/>
                        <a:pt x="734" y="401"/>
                        <a:pt x="0" y="635"/>
                      </a:cubicBezTo>
                      <a:cubicBezTo>
                        <a:pt x="184" y="663"/>
                        <a:pt x="359" y="678"/>
                        <a:pt x="527" y="678"/>
                      </a:cubicBezTo>
                      <a:cubicBezTo>
                        <a:pt x="1151" y="678"/>
                        <a:pt x="1676" y="474"/>
                        <a:pt x="22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778;p26">
                  <a:extLst>
                    <a:ext uri="{FF2B5EF4-FFF2-40B4-BE49-F238E27FC236}">
                      <a16:creationId xmlns:a16="http://schemas.microsoft.com/office/drawing/2014/main" id="{54A4ABD9-C0BD-116B-C3D3-6C0E15F56D6F}"/>
                    </a:ext>
                  </a:extLst>
                </p:cNvPr>
                <p:cNvSpPr/>
                <p:nvPr/>
              </p:nvSpPr>
              <p:spPr>
                <a:xfrm>
                  <a:off x="5908850" y="3149450"/>
                  <a:ext cx="45900" cy="19275"/>
                </a:xfrm>
                <a:custGeom>
                  <a:avLst/>
                  <a:gdLst/>
                  <a:ahLst/>
                  <a:cxnLst/>
                  <a:rect l="l" t="t" r="r" b="b"/>
                  <a:pathLst>
                    <a:path w="1836" h="771" extrusionOk="0">
                      <a:moveTo>
                        <a:pt x="1836" y="1"/>
                      </a:moveTo>
                      <a:lnTo>
                        <a:pt x="1836" y="1"/>
                      </a:lnTo>
                      <a:cubicBezTo>
                        <a:pt x="1235" y="234"/>
                        <a:pt x="635" y="335"/>
                        <a:pt x="1" y="768"/>
                      </a:cubicBezTo>
                      <a:cubicBezTo>
                        <a:pt x="38" y="770"/>
                        <a:pt x="74" y="770"/>
                        <a:pt x="111" y="770"/>
                      </a:cubicBezTo>
                      <a:cubicBezTo>
                        <a:pt x="938" y="770"/>
                        <a:pt x="1708" y="416"/>
                        <a:pt x="18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779;p26">
                  <a:extLst>
                    <a:ext uri="{FF2B5EF4-FFF2-40B4-BE49-F238E27FC236}">
                      <a16:creationId xmlns:a16="http://schemas.microsoft.com/office/drawing/2014/main" id="{FF5125E6-D238-520D-816A-BEB71DE366BC}"/>
                    </a:ext>
                  </a:extLst>
                </p:cNvPr>
                <p:cNvSpPr/>
                <p:nvPr/>
              </p:nvSpPr>
              <p:spPr>
                <a:xfrm>
                  <a:off x="5981425" y="2964325"/>
                  <a:ext cx="46725" cy="29225"/>
                </a:xfrm>
                <a:custGeom>
                  <a:avLst/>
                  <a:gdLst/>
                  <a:ahLst/>
                  <a:cxnLst/>
                  <a:rect l="l" t="t" r="r" b="b"/>
                  <a:pathLst>
                    <a:path w="1869" h="1169" extrusionOk="0">
                      <a:moveTo>
                        <a:pt x="1868" y="1"/>
                      </a:moveTo>
                      <a:cubicBezTo>
                        <a:pt x="1168" y="268"/>
                        <a:pt x="667" y="835"/>
                        <a:pt x="0" y="1168"/>
                      </a:cubicBezTo>
                      <a:cubicBezTo>
                        <a:pt x="701" y="901"/>
                        <a:pt x="1468" y="701"/>
                        <a:pt x="18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780;p26">
                  <a:extLst>
                    <a:ext uri="{FF2B5EF4-FFF2-40B4-BE49-F238E27FC236}">
                      <a16:creationId xmlns:a16="http://schemas.microsoft.com/office/drawing/2014/main" id="{742E5F13-1896-1ABD-8CA4-7DDE6741DC42}"/>
                    </a:ext>
                  </a:extLst>
                </p:cNvPr>
                <p:cNvSpPr/>
                <p:nvPr/>
              </p:nvSpPr>
              <p:spPr>
                <a:xfrm>
                  <a:off x="5948900" y="3077750"/>
                  <a:ext cx="49225" cy="17525"/>
                </a:xfrm>
                <a:custGeom>
                  <a:avLst/>
                  <a:gdLst/>
                  <a:ahLst/>
                  <a:cxnLst/>
                  <a:rect l="l" t="t" r="r" b="b"/>
                  <a:pathLst>
                    <a:path w="1969" h="701" extrusionOk="0">
                      <a:moveTo>
                        <a:pt x="1968" y="0"/>
                      </a:moveTo>
                      <a:lnTo>
                        <a:pt x="1968" y="0"/>
                      </a:lnTo>
                      <a:cubicBezTo>
                        <a:pt x="1368" y="100"/>
                        <a:pt x="801" y="434"/>
                        <a:pt x="200" y="567"/>
                      </a:cubicBezTo>
                      <a:cubicBezTo>
                        <a:pt x="134" y="601"/>
                        <a:pt x="67" y="667"/>
                        <a:pt x="0" y="701"/>
                      </a:cubicBezTo>
                      <a:cubicBezTo>
                        <a:pt x="701" y="601"/>
                        <a:pt x="1434" y="501"/>
                        <a:pt x="19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781;p26">
                  <a:extLst>
                    <a:ext uri="{FF2B5EF4-FFF2-40B4-BE49-F238E27FC236}">
                      <a16:creationId xmlns:a16="http://schemas.microsoft.com/office/drawing/2014/main" id="{354EF0C5-0DDC-48C7-B416-F3BFDB16EE60}"/>
                    </a:ext>
                  </a:extLst>
                </p:cNvPr>
                <p:cNvSpPr/>
                <p:nvPr/>
              </p:nvSpPr>
              <p:spPr>
                <a:xfrm>
                  <a:off x="5992250" y="2945150"/>
                  <a:ext cx="28375" cy="20875"/>
                </a:xfrm>
                <a:custGeom>
                  <a:avLst/>
                  <a:gdLst/>
                  <a:ahLst/>
                  <a:cxnLst/>
                  <a:rect l="l" t="t" r="r" b="b"/>
                  <a:pathLst>
                    <a:path w="1135" h="835" extrusionOk="0">
                      <a:moveTo>
                        <a:pt x="1135" y="0"/>
                      </a:moveTo>
                      <a:cubicBezTo>
                        <a:pt x="601" y="167"/>
                        <a:pt x="301" y="501"/>
                        <a:pt x="1" y="834"/>
                      </a:cubicBezTo>
                      <a:cubicBezTo>
                        <a:pt x="501" y="768"/>
                        <a:pt x="901" y="601"/>
                        <a:pt x="11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 name="Google Shape;782;p26">
                <a:extLst>
                  <a:ext uri="{FF2B5EF4-FFF2-40B4-BE49-F238E27FC236}">
                    <a16:creationId xmlns:a16="http://schemas.microsoft.com/office/drawing/2014/main" id="{ED7D3C54-37E1-0CAC-FE86-8109481190E3}"/>
                  </a:ext>
                </a:extLst>
              </p:cNvPr>
              <p:cNvGrpSpPr/>
              <p:nvPr/>
            </p:nvGrpSpPr>
            <p:grpSpPr>
              <a:xfrm>
                <a:off x="5787611" y="4219829"/>
                <a:ext cx="65544" cy="83360"/>
                <a:chOff x="5889368" y="1441575"/>
                <a:chExt cx="63400" cy="97600"/>
              </a:xfrm>
            </p:grpSpPr>
            <p:sp>
              <p:nvSpPr>
                <p:cNvPr id="17" name="Google Shape;783;p26">
                  <a:extLst>
                    <a:ext uri="{FF2B5EF4-FFF2-40B4-BE49-F238E27FC236}">
                      <a16:creationId xmlns:a16="http://schemas.microsoft.com/office/drawing/2014/main" id="{D68741CB-43B5-D9B8-990E-64355C917A33}"/>
                    </a:ext>
                  </a:extLst>
                </p:cNvPr>
                <p:cNvSpPr/>
                <p:nvPr/>
              </p:nvSpPr>
              <p:spPr>
                <a:xfrm>
                  <a:off x="5894368" y="1441575"/>
                  <a:ext cx="49225" cy="90925"/>
                </a:xfrm>
                <a:custGeom>
                  <a:avLst/>
                  <a:gdLst/>
                  <a:ahLst/>
                  <a:cxnLst/>
                  <a:rect l="l" t="t" r="r" b="b"/>
                  <a:pathLst>
                    <a:path w="1969" h="3637" extrusionOk="0">
                      <a:moveTo>
                        <a:pt x="1535" y="0"/>
                      </a:moveTo>
                      <a:lnTo>
                        <a:pt x="1535" y="0"/>
                      </a:lnTo>
                      <a:cubicBezTo>
                        <a:pt x="1368" y="701"/>
                        <a:pt x="1235" y="1335"/>
                        <a:pt x="934" y="1868"/>
                      </a:cubicBezTo>
                      <a:cubicBezTo>
                        <a:pt x="634" y="2435"/>
                        <a:pt x="334" y="3036"/>
                        <a:pt x="0" y="3636"/>
                      </a:cubicBezTo>
                      <a:cubicBezTo>
                        <a:pt x="934" y="3336"/>
                        <a:pt x="1968" y="968"/>
                        <a:pt x="153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784;p26">
                  <a:extLst>
                    <a:ext uri="{FF2B5EF4-FFF2-40B4-BE49-F238E27FC236}">
                      <a16:creationId xmlns:a16="http://schemas.microsoft.com/office/drawing/2014/main" id="{B8F2228C-0642-3C8F-C70B-4EF6DA3FB8C2}"/>
                    </a:ext>
                  </a:extLst>
                </p:cNvPr>
                <p:cNvSpPr/>
                <p:nvPr/>
              </p:nvSpPr>
              <p:spPr>
                <a:xfrm>
                  <a:off x="5929393" y="1500575"/>
                  <a:ext cx="23375" cy="38600"/>
                </a:xfrm>
                <a:custGeom>
                  <a:avLst/>
                  <a:gdLst/>
                  <a:ahLst/>
                  <a:cxnLst/>
                  <a:rect l="l" t="t" r="r" b="b"/>
                  <a:pathLst>
                    <a:path w="935" h="1544" extrusionOk="0">
                      <a:moveTo>
                        <a:pt x="752" y="1"/>
                      </a:moveTo>
                      <a:cubicBezTo>
                        <a:pt x="662" y="1"/>
                        <a:pt x="581" y="71"/>
                        <a:pt x="534" y="142"/>
                      </a:cubicBezTo>
                      <a:cubicBezTo>
                        <a:pt x="301" y="576"/>
                        <a:pt x="0" y="976"/>
                        <a:pt x="0" y="1543"/>
                      </a:cubicBezTo>
                      <a:cubicBezTo>
                        <a:pt x="501" y="1243"/>
                        <a:pt x="701" y="743"/>
                        <a:pt x="901" y="242"/>
                      </a:cubicBezTo>
                      <a:cubicBezTo>
                        <a:pt x="934" y="209"/>
                        <a:pt x="901" y="75"/>
                        <a:pt x="868" y="42"/>
                      </a:cubicBezTo>
                      <a:cubicBezTo>
                        <a:pt x="829" y="13"/>
                        <a:pt x="789" y="1"/>
                        <a:pt x="75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785;p26">
                  <a:extLst>
                    <a:ext uri="{FF2B5EF4-FFF2-40B4-BE49-F238E27FC236}">
                      <a16:creationId xmlns:a16="http://schemas.microsoft.com/office/drawing/2014/main" id="{867BB5DE-E5BB-C088-1C79-AA81CFF27C4B}"/>
                    </a:ext>
                  </a:extLst>
                </p:cNvPr>
                <p:cNvSpPr/>
                <p:nvPr/>
              </p:nvSpPr>
              <p:spPr>
                <a:xfrm>
                  <a:off x="5889368" y="1457425"/>
                  <a:ext cx="15025" cy="33375"/>
                </a:xfrm>
                <a:custGeom>
                  <a:avLst/>
                  <a:gdLst/>
                  <a:ahLst/>
                  <a:cxnLst/>
                  <a:rect l="l" t="t" r="r" b="b"/>
                  <a:pathLst>
                    <a:path w="601" h="1335" extrusionOk="0">
                      <a:moveTo>
                        <a:pt x="434" y="0"/>
                      </a:moveTo>
                      <a:lnTo>
                        <a:pt x="434" y="0"/>
                      </a:lnTo>
                      <a:cubicBezTo>
                        <a:pt x="67" y="434"/>
                        <a:pt x="0" y="734"/>
                        <a:pt x="167" y="1334"/>
                      </a:cubicBezTo>
                      <a:cubicBezTo>
                        <a:pt x="567" y="701"/>
                        <a:pt x="601" y="434"/>
                        <a:pt x="43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27" name="Google Shape;786;p26">
            <a:extLst>
              <a:ext uri="{FF2B5EF4-FFF2-40B4-BE49-F238E27FC236}">
                <a16:creationId xmlns:a16="http://schemas.microsoft.com/office/drawing/2014/main" id="{A7C640D5-6FF5-56A0-CEAB-34E73CA60BCC}"/>
              </a:ext>
            </a:extLst>
          </p:cNvPr>
          <p:cNvGrpSpPr/>
          <p:nvPr/>
        </p:nvGrpSpPr>
        <p:grpSpPr>
          <a:xfrm>
            <a:off x="766025" y="1422441"/>
            <a:ext cx="6876737" cy="3189090"/>
            <a:chOff x="766025" y="1587850"/>
            <a:chExt cx="6876737" cy="3189090"/>
          </a:xfrm>
        </p:grpSpPr>
        <p:sp>
          <p:nvSpPr>
            <p:cNvPr id="28" name="Google Shape;787;p26">
              <a:extLst>
                <a:ext uri="{FF2B5EF4-FFF2-40B4-BE49-F238E27FC236}">
                  <a16:creationId xmlns:a16="http://schemas.microsoft.com/office/drawing/2014/main" id="{B5E1AFBB-EE88-32D5-4290-530C20792F1C}"/>
                </a:ext>
              </a:extLst>
            </p:cNvPr>
            <p:cNvSpPr/>
            <p:nvPr/>
          </p:nvSpPr>
          <p:spPr>
            <a:xfrm>
              <a:off x="766025" y="1587850"/>
              <a:ext cx="817202" cy="2920041"/>
            </a:xfrm>
            <a:custGeom>
              <a:avLst/>
              <a:gdLst/>
              <a:ahLst/>
              <a:cxnLst/>
              <a:rect l="l" t="t" r="r" b="b"/>
              <a:pathLst>
                <a:path w="17343" h="128778" extrusionOk="0">
                  <a:moveTo>
                    <a:pt x="17343" y="128778"/>
                  </a:moveTo>
                  <a:cubicBezTo>
                    <a:pt x="11881" y="126593"/>
                    <a:pt x="1352" y="130356"/>
                    <a:pt x="198" y="124587"/>
                  </a:cubicBezTo>
                  <a:cubicBezTo>
                    <a:pt x="-594" y="120629"/>
                    <a:pt x="2073" y="116734"/>
                    <a:pt x="2865" y="112776"/>
                  </a:cubicBezTo>
                  <a:cubicBezTo>
                    <a:pt x="4535" y="104424"/>
                    <a:pt x="5064" y="95701"/>
                    <a:pt x="4008" y="87249"/>
                  </a:cubicBezTo>
                  <a:cubicBezTo>
                    <a:pt x="2984" y="79054"/>
                    <a:pt x="4160" y="70720"/>
                    <a:pt x="4770" y="62484"/>
                  </a:cubicBezTo>
                  <a:cubicBezTo>
                    <a:pt x="6309" y="41711"/>
                    <a:pt x="5532" y="20830"/>
                    <a:pt x="5532" y="0"/>
                  </a:cubicBezTo>
                </a:path>
              </a:pathLst>
            </a:custGeom>
            <a:noFill/>
            <a:ln w="19050" cap="flat" cmpd="sng">
              <a:solidFill>
                <a:schemeClr val="dk1"/>
              </a:solidFill>
              <a:prstDash val="solid"/>
              <a:round/>
              <a:headEnd type="none" w="med" len="med"/>
              <a:tailEnd type="none" w="med" len="med"/>
            </a:ln>
          </p:spPr>
          <p:txBody>
            <a:bodyPr/>
            <a:lstStyle/>
            <a:p>
              <a:endParaRPr lang="en-US"/>
            </a:p>
          </p:txBody>
        </p:sp>
        <p:sp>
          <p:nvSpPr>
            <p:cNvPr id="29" name="Google Shape;788;p26">
              <a:extLst>
                <a:ext uri="{FF2B5EF4-FFF2-40B4-BE49-F238E27FC236}">
                  <a16:creationId xmlns:a16="http://schemas.microsoft.com/office/drawing/2014/main" id="{E3379C2C-DBDA-DB19-D4B3-700F853A741F}"/>
                </a:ext>
              </a:extLst>
            </p:cNvPr>
            <p:cNvSpPr/>
            <p:nvPr/>
          </p:nvSpPr>
          <p:spPr>
            <a:xfrm>
              <a:off x="3117850" y="3803650"/>
              <a:ext cx="1174496" cy="872650"/>
            </a:xfrm>
            <a:custGeom>
              <a:avLst/>
              <a:gdLst/>
              <a:ahLst/>
              <a:cxnLst/>
              <a:rect l="l" t="t" r="r" b="b"/>
              <a:pathLst>
                <a:path w="36992" h="34906" extrusionOk="0">
                  <a:moveTo>
                    <a:pt x="36576" y="0"/>
                  </a:moveTo>
                  <a:cubicBezTo>
                    <a:pt x="36576" y="7621"/>
                    <a:pt x="37690" y="15387"/>
                    <a:pt x="36195" y="22860"/>
                  </a:cubicBezTo>
                  <a:cubicBezTo>
                    <a:pt x="35597" y="25851"/>
                    <a:pt x="38255" y="30174"/>
                    <a:pt x="35814" y="32004"/>
                  </a:cubicBezTo>
                  <a:cubicBezTo>
                    <a:pt x="26250" y="39177"/>
                    <a:pt x="11341" y="30129"/>
                    <a:pt x="0" y="33909"/>
                  </a:cubicBezTo>
                </a:path>
              </a:pathLst>
            </a:custGeom>
            <a:noFill/>
            <a:ln w="19050" cap="flat" cmpd="sng">
              <a:solidFill>
                <a:schemeClr val="dk1"/>
              </a:solidFill>
              <a:prstDash val="solid"/>
              <a:round/>
              <a:headEnd type="none" w="med" len="med"/>
              <a:tailEnd type="none" w="med" len="med"/>
            </a:ln>
          </p:spPr>
          <p:txBody>
            <a:bodyPr/>
            <a:lstStyle/>
            <a:p>
              <a:endParaRPr lang="en-US"/>
            </a:p>
          </p:txBody>
        </p:sp>
        <p:grpSp>
          <p:nvGrpSpPr>
            <p:cNvPr id="30" name="Google Shape;789;p26">
              <a:extLst>
                <a:ext uri="{FF2B5EF4-FFF2-40B4-BE49-F238E27FC236}">
                  <a16:creationId xmlns:a16="http://schemas.microsoft.com/office/drawing/2014/main" id="{3AE8E77B-6802-4D1E-0A81-0369A270BB5C}"/>
                </a:ext>
              </a:extLst>
            </p:cNvPr>
            <p:cNvGrpSpPr/>
            <p:nvPr/>
          </p:nvGrpSpPr>
          <p:grpSpPr>
            <a:xfrm>
              <a:off x="1428084" y="4219901"/>
              <a:ext cx="6214678" cy="557039"/>
              <a:chOff x="981623" y="4294647"/>
              <a:chExt cx="6994572" cy="557039"/>
            </a:xfrm>
          </p:grpSpPr>
          <p:sp>
            <p:nvSpPr>
              <p:cNvPr id="31" name="Google Shape;790;p26">
                <a:extLst>
                  <a:ext uri="{FF2B5EF4-FFF2-40B4-BE49-F238E27FC236}">
                    <a16:creationId xmlns:a16="http://schemas.microsoft.com/office/drawing/2014/main" id="{FF470772-AEF3-2AED-3AAB-21CE38CE7CF8}"/>
                  </a:ext>
                </a:extLst>
              </p:cNvPr>
              <p:cNvSpPr/>
              <p:nvPr/>
            </p:nvSpPr>
            <p:spPr>
              <a:xfrm flipH="1">
                <a:off x="981623" y="4353498"/>
                <a:ext cx="6994572" cy="498188"/>
              </a:xfrm>
              <a:custGeom>
                <a:avLst/>
                <a:gdLst/>
                <a:ahLst/>
                <a:cxnLst/>
                <a:rect l="l" t="t" r="r" b="b"/>
                <a:pathLst>
                  <a:path w="52805" h="50576" extrusionOk="0">
                    <a:moveTo>
                      <a:pt x="43838" y="0"/>
                    </a:moveTo>
                    <a:cubicBezTo>
                      <a:pt x="43647" y="0"/>
                      <a:pt x="43456" y="2"/>
                      <a:pt x="43265" y="5"/>
                    </a:cubicBezTo>
                    <a:cubicBezTo>
                      <a:pt x="42264" y="13"/>
                      <a:pt x="41263" y="13"/>
                      <a:pt x="40263" y="13"/>
                    </a:cubicBezTo>
                    <a:cubicBezTo>
                      <a:pt x="37262" y="13"/>
                      <a:pt x="34266" y="13"/>
                      <a:pt x="31289" y="238"/>
                    </a:cubicBezTo>
                    <a:cubicBezTo>
                      <a:pt x="29456" y="391"/>
                      <a:pt x="27624" y="440"/>
                      <a:pt x="25791" y="440"/>
                    </a:cubicBezTo>
                    <a:cubicBezTo>
                      <a:pt x="23221" y="440"/>
                      <a:pt x="20650" y="344"/>
                      <a:pt x="18080" y="305"/>
                    </a:cubicBezTo>
                    <a:cubicBezTo>
                      <a:pt x="15723" y="305"/>
                      <a:pt x="13351" y="276"/>
                      <a:pt x="10974" y="276"/>
                    </a:cubicBezTo>
                    <a:cubicBezTo>
                      <a:pt x="9785" y="276"/>
                      <a:pt x="8595" y="283"/>
                      <a:pt x="7406" y="305"/>
                    </a:cubicBezTo>
                    <a:cubicBezTo>
                      <a:pt x="5504" y="339"/>
                      <a:pt x="3603" y="172"/>
                      <a:pt x="1802" y="1273"/>
                    </a:cubicBezTo>
                    <a:cubicBezTo>
                      <a:pt x="1101" y="1706"/>
                      <a:pt x="834" y="2207"/>
                      <a:pt x="701" y="2874"/>
                    </a:cubicBezTo>
                    <a:cubicBezTo>
                      <a:pt x="467" y="4075"/>
                      <a:pt x="434" y="5275"/>
                      <a:pt x="434" y="6476"/>
                    </a:cubicBezTo>
                    <a:cubicBezTo>
                      <a:pt x="367" y="9212"/>
                      <a:pt x="467" y="11947"/>
                      <a:pt x="534" y="14682"/>
                    </a:cubicBezTo>
                    <a:cubicBezTo>
                      <a:pt x="768" y="21487"/>
                      <a:pt x="768" y="28292"/>
                      <a:pt x="301" y="35097"/>
                    </a:cubicBezTo>
                    <a:cubicBezTo>
                      <a:pt x="134" y="37632"/>
                      <a:pt x="0" y="40167"/>
                      <a:pt x="134" y="42669"/>
                    </a:cubicBezTo>
                    <a:cubicBezTo>
                      <a:pt x="234" y="44737"/>
                      <a:pt x="934" y="46605"/>
                      <a:pt x="2869" y="47639"/>
                    </a:cubicBezTo>
                    <a:cubicBezTo>
                      <a:pt x="4504" y="48540"/>
                      <a:pt x="6271" y="49174"/>
                      <a:pt x="8106" y="49574"/>
                    </a:cubicBezTo>
                    <a:cubicBezTo>
                      <a:pt x="9939" y="49988"/>
                      <a:pt x="11798" y="50113"/>
                      <a:pt x="13684" y="50113"/>
                    </a:cubicBezTo>
                    <a:cubicBezTo>
                      <a:pt x="13926" y="50113"/>
                      <a:pt x="14168" y="50111"/>
                      <a:pt x="14411" y="50108"/>
                    </a:cubicBezTo>
                    <a:cubicBezTo>
                      <a:pt x="16124" y="50086"/>
                      <a:pt x="17838" y="50075"/>
                      <a:pt x="19551" y="50075"/>
                    </a:cubicBezTo>
                    <a:cubicBezTo>
                      <a:pt x="25708" y="50075"/>
                      <a:pt x="31861" y="50213"/>
                      <a:pt x="37994" y="50474"/>
                    </a:cubicBezTo>
                    <a:cubicBezTo>
                      <a:pt x="39200" y="50535"/>
                      <a:pt x="40398" y="50576"/>
                      <a:pt x="41593" y="50576"/>
                    </a:cubicBezTo>
                    <a:cubicBezTo>
                      <a:pt x="43010" y="50576"/>
                      <a:pt x="44421" y="50519"/>
                      <a:pt x="45833" y="50374"/>
                    </a:cubicBezTo>
                    <a:cubicBezTo>
                      <a:pt x="46133" y="50341"/>
                      <a:pt x="46433" y="50308"/>
                      <a:pt x="46667" y="50208"/>
                    </a:cubicBezTo>
                    <a:cubicBezTo>
                      <a:pt x="48235" y="49474"/>
                      <a:pt x="49569" y="48473"/>
                      <a:pt x="50503" y="46972"/>
                    </a:cubicBezTo>
                    <a:cubicBezTo>
                      <a:pt x="51771" y="44904"/>
                      <a:pt x="52004" y="42569"/>
                      <a:pt x="52104" y="40234"/>
                    </a:cubicBezTo>
                    <a:cubicBezTo>
                      <a:pt x="52204" y="37198"/>
                      <a:pt x="51937" y="34163"/>
                      <a:pt x="51971" y="31161"/>
                    </a:cubicBezTo>
                    <a:cubicBezTo>
                      <a:pt x="52004" y="23722"/>
                      <a:pt x="52071" y="16283"/>
                      <a:pt x="52671" y="8878"/>
                    </a:cubicBezTo>
                    <a:cubicBezTo>
                      <a:pt x="52805" y="7210"/>
                      <a:pt x="52605" y="5542"/>
                      <a:pt x="52705" y="3874"/>
                    </a:cubicBezTo>
                    <a:cubicBezTo>
                      <a:pt x="52805" y="2707"/>
                      <a:pt x="52371" y="1873"/>
                      <a:pt x="51370" y="1273"/>
                    </a:cubicBezTo>
                    <a:cubicBezTo>
                      <a:pt x="50703" y="872"/>
                      <a:pt x="49936" y="639"/>
                      <a:pt x="49169" y="505"/>
                    </a:cubicBezTo>
                    <a:cubicBezTo>
                      <a:pt x="47392" y="144"/>
                      <a:pt x="45615" y="0"/>
                      <a:pt x="43838" y="0"/>
                    </a:cubicBezTo>
                    <a:close/>
                  </a:path>
                </a:pathLst>
              </a:custGeom>
              <a:solidFill>
                <a:schemeClr val="accent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 name="Google Shape;791;p26">
                <a:extLst>
                  <a:ext uri="{FF2B5EF4-FFF2-40B4-BE49-F238E27FC236}">
                    <a16:creationId xmlns:a16="http://schemas.microsoft.com/office/drawing/2014/main" id="{740765AB-758B-92C4-B9CA-CE8AF454A7AF}"/>
                  </a:ext>
                </a:extLst>
              </p:cNvPr>
              <p:cNvSpPr/>
              <p:nvPr/>
            </p:nvSpPr>
            <p:spPr>
              <a:xfrm flipH="1">
                <a:off x="2776284" y="4649981"/>
                <a:ext cx="34191" cy="28054"/>
              </a:xfrm>
              <a:custGeom>
                <a:avLst/>
                <a:gdLst/>
                <a:ahLst/>
                <a:cxnLst/>
                <a:rect l="l" t="t" r="r" b="b"/>
                <a:pathLst>
                  <a:path w="2003" h="1775" extrusionOk="0">
                    <a:moveTo>
                      <a:pt x="1" y="1"/>
                    </a:moveTo>
                    <a:lnTo>
                      <a:pt x="1" y="1"/>
                    </a:lnTo>
                    <a:cubicBezTo>
                      <a:pt x="159" y="1202"/>
                      <a:pt x="556" y="1774"/>
                      <a:pt x="1109" y="1774"/>
                    </a:cubicBezTo>
                    <a:cubicBezTo>
                      <a:pt x="1139" y="1774"/>
                      <a:pt x="1170" y="1772"/>
                      <a:pt x="1202" y="1769"/>
                    </a:cubicBezTo>
                    <a:cubicBezTo>
                      <a:pt x="1702" y="1702"/>
                      <a:pt x="2002" y="1102"/>
                      <a:pt x="1936" y="368"/>
                    </a:cubicBezTo>
                    <a:lnTo>
                      <a:pt x="1936" y="368"/>
                    </a:lnTo>
                    <a:cubicBezTo>
                      <a:pt x="1558" y="651"/>
                      <a:pt x="1685" y="1410"/>
                      <a:pt x="1139" y="1410"/>
                    </a:cubicBezTo>
                    <a:cubicBezTo>
                      <a:pt x="1107" y="1410"/>
                      <a:pt x="1072" y="1408"/>
                      <a:pt x="1035" y="1402"/>
                    </a:cubicBezTo>
                    <a:cubicBezTo>
                      <a:pt x="368" y="1335"/>
                      <a:pt x="334" y="635"/>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 name="Google Shape;792;p26">
                <a:extLst>
                  <a:ext uri="{FF2B5EF4-FFF2-40B4-BE49-F238E27FC236}">
                    <a16:creationId xmlns:a16="http://schemas.microsoft.com/office/drawing/2014/main" id="{8B3ADBC7-7047-6B90-B0D1-F0042F4EACC5}"/>
                  </a:ext>
                </a:extLst>
              </p:cNvPr>
              <p:cNvGrpSpPr/>
              <p:nvPr/>
            </p:nvGrpSpPr>
            <p:grpSpPr>
              <a:xfrm>
                <a:off x="2912928" y="4329677"/>
                <a:ext cx="104212" cy="141344"/>
                <a:chOff x="5886350" y="2945150"/>
                <a:chExt cx="152625" cy="223575"/>
              </a:xfrm>
            </p:grpSpPr>
            <p:sp>
              <p:nvSpPr>
                <p:cNvPr id="38" name="Google Shape;793;p26">
                  <a:extLst>
                    <a:ext uri="{FF2B5EF4-FFF2-40B4-BE49-F238E27FC236}">
                      <a16:creationId xmlns:a16="http://schemas.microsoft.com/office/drawing/2014/main" id="{44645708-127B-7EAA-BED9-2C2A155AB2C9}"/>
                    </a:ext>
                  </a:extLst>
                </p:cNvPr>
                <p:cNvSpPr/>
                <p:nvPr/>
              </p:nvSpPr>
              <p:spPr>
                <a:xfrm>
                  <a:off x="5886350" y="2991025"/>
                  <a:ext cx="152625" cy="72575"/>
                </a:xfrm>
                <a:custGeom>
                  <a:avLst/>
                  <a:gdLst/>
                  <a:ahLst/>
                  <a:cxnLst/>
                  <a:rect l="l" t="t" r="r" b="b"/>
                  <a:pathLst>
                    <a:path w="6105" h="2903" extrusionOk="0">
                      <a:moveTo>
                        <a:pt x="6105" y="0"/>
                      </a:moveTo>
                      <a:cubicBezTo>
                        <a:pt x="4137" y="1101"/>
                        <a:pt x="2035" y="1935"/>
                        <a:pt x="0" y="2902"/>
                      </a:cubicBezTo>
                      <a:cubicBezTo>
                        <a:pt x="2235" y="2368"/>
                        <a:pt x="4437" y="1735"/>
                        <a:pt x="61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794;p26">
                  <a:extLst>
                    <a:ext uri="{FF2B5EF4-FFF2-40B4-BE49-F238E27FC236}">
                      <a16:creationId xmlns:a16="http://schemas.microsoft.com/office/drawing/2014/main" id="{5B9B5C8B-E885-D51A-DD43-FF3DAEEE5C88}"/>
                    </a:ext>
                  </a:extLst>
                </p:cNvPr>
                <p:cNvSpPr/>
                <p:nvPr/>
              </p:nvSpPr>
              <p:spPr>
                <a:xfrm>
                  <a:off x="5926375" y="3035225"/>
                  <a:ext cx="90925" cy="40875"/>
                </a:xfrm>
                <a:custGeom>
                  <a:avLst/>
                  <a:gdLst/>
                  <a:ahLst/>
                  <a:cxnLst/>
                  <a:rect l="l" t="t" r="r" b="b"/>
                  <a:pathLst>
                    <a:path w="3637" h="1635" extrusionOk="0">
                      <a:moveTo>
                        <a:pt x="3570" y="0"/>
                      </a:moveTo>
                      <a:cubicBezTo>
                        <a:pt x="2369" y="500"/>
                        <a:pt x="1201" y="967"/>
                        <a:pt x="0" y="1468"/>
                      </a:cubicBezTo>
                      <a:cubicBezTo>
                        <a:pt x="34" y="1501"/>
                        <a:pt x="67" y="1568"/>
                        <a:pt x="67" y="1635"/>
                      </a:cubicBezTo>
                      <a:cubicBezTo>
                        <a:pt x="1335" y="1368"/>
                        <a:pt x="2569" y="934"/>
                        <a:pt x="3636" y="167"/>
                      </a:cubicBezTo>
                      <a:cubicBezTo>
                        <a:pt x="3603" y="133"/>
                        <a:pt x="3603" y="67"/>
                        <a:pt x="35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795;p26">
                  <a:extLst>
                    <a:ext uri="{FF2B5EF4-FFF2-40B4-BE49-F238E27FC236}">
                      <a16:creationId xmlns:a16="http://schemas.microsoft.com/office/drawing/2014/main" id="{BDB93576-9599-510B-D259-8DA27FFFCEEF}"/>
                    </a:ext>
                  </a:extLst>
                </p:cNvPr>
                <p:cNvSpPr/>
                <p:nvPr/>
              </p:nvSpPr>
              <p:spPr>
                <a:xfrm>
                  <a:off x="5923875" y="3118600"/>
                  <a:ext cx="55050" cy="16950"/>
                </a:xfrm>
                <a:custGeom>
                  <a:avLst/>
                  <a:gdLst/>
                  <a:ahLst/>
                  <a:cxnLst/>
                  <a:rect l="l" t="t" r="r" b="b"/>
                  <a:pathLst>
                    <a:path w="2202" h="678" extrusionOk="0">
                      <a:moveTo>
                        <a:pt x="2202" y="1"/>
                      </a:moveTo>
                      <a:lnTo>
                        <a:pt x="2202" y="1"/>
                      </a:lnTo>
                      <a:cubicBezTo>
                        <a:pt x="1468" y="234"/>
                        <a:pt x="734" y="401"/>
                        <a:pt x="0" y="635"/>
                      </a:cubicBezTo>
                      <a:cubicBezTo>
                        <a:pt x="184" y="663"/>
                        <a:pt x="359" y="678"/>
                        <a:pt x="527" y="678"/>
                      </a:cubicBezTo>
                      <a:cubicBezTo>
                        <a:pt x="1151" y="678"/>
                        <a:pt x="1676" y="474"/>
                        <a:pt x="22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796;p26">
                  <a:extLst>
                    <a:ext uri="{FF2B5EF4-FFF2-40B4-BE49-F238E27FC236}">
                      <a16:creationId xmlns:a16="http://schemas.microsoft.com/office/drawing/2014/main" id="{49D8FE11-3B12-F0A8-978D-F83D7D41F68C}"/>
                    </a:ext>
                  </a:extLst>
                </p:cNvPr>
                <p:cNvSpPr/>
                <p:nvPr/>
              </p:nvSpPr>
              <p:spPr>
                <a:xfrm>
                  <a:off x="5908850" y="3149450"/>
                  <a:ext cx="45900" cy="19275"/>
                </a:xfrm>
                <a:custGeom>
                  <a:avLst/>
                  <a:gdLst/>
                  <a:ahLst/>
                  <a:cxnLst/>
                  <a:rect l="l" t="t" r="r" b="b"/>
                  <a:pathLst>
                    <a:path w="1836" h="771" extrusionOk="0">
                      <a:moveTo>
                        <a:pt x="1836" y="1"/>
                      </a:moveTo>
                      <a:lnTo>
                        <a:pt x="1836" y="1"/>
                      </a:lnTo>
                      <a:cubicBezTo>
                        <a:pt x="1235" y="234"/>
                        <a:pt x="635" y="335"/>
                        <a:pt x="1" y="768"/>
                      </a:cubicBezTo>
                      <a:cubicBezTo>
                        <a:pt x="38" y="770"/>
                        <a:pt x="74" y="770"/>
                        <a:pt x="111" y="770"/>
                      </a:cubicBezTo>
                      <a:cubicBezTo>
                        <a:pt x="938" y="770"/>
                        <a:pt x="1708" y="416"/>
                        <a:pt x="18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797;p26">
                  <a:extLst>
                    <a:ext uri="{FF2B5EF4-FFF2-40B4-BE49-F238E27FC236}">
                      <a16:creationId xmlns:a16="http://schemas.microsoft.com/office/drawing/2014/main" id="{E749CBEB-C54A-6E84-6E8C-E5DBE0D7E3BE}"/>
                    </a:ext>
                  </a:extLst>
                </p:cNvPr>
                <p:cNvSpPr/>
                <p:nvPr/>
              </p:nvSpPr>
              <p:spPr>
                <a:xfrm>
                  <a:off x="5981425" y="2964325"/>
                  <a:ext cx="46725" cy="29225"/>
                </a:xfrm>
                <a:custGeom>
                  <a:avLst/>
                  <a:gdLst/>
                  <a:ahLst/>
                  <a:cxnLst/>
                  <a:rect l="l" t="t" r="r" b="b"/>
                  <a:pathLst>
                    <a:path w="1869" h="1169" extrusionOk="0">
                      <a:moveTo>
                        <a:pt x="1868" y="1"/>
                      </a:moveTo>
                      <a:cubicBezTo>
                        <a:pt x="1168" y="268"/>
                        <a:pt x="667" y="835"/>
                        <a:pt x="0" y="1168"/>
                      </a:cubicBezTo>
                      <a:cubicBezTo>
                        <a:pt x="701" y="901"/>
                        <a:pt x="1468" y="701"/>
                        <a:pt x="18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798;p26">
                  <a:extLst>
                    <a:ext uri="{FF2B5EF4-FFF2-40B4-BE49-F238E27FC236}">
                      <a16:creationId xmlns:a16="http://schemas.microsoft.com/office/drawing/2014/main" id="{A4883203-85D5-81A1-DC7E-74CDEF71EDDE}"/>
                    </a:ext>
                  </a:extLst>
                </p:cNvPr>
                <p:cNvSpPr/>
                <p:nvPr/>
              </p:nvSpPr>
              <p:spPr>
                <a:xfrm>
                  <a:off x="5948900" y="3077750"/>
                  <a:ext cx="49225" cy="17525"/>
                </a:xfrm>
                <a:custGeom>
                  <a:avLst/>
                  <a:gdLst/>
                  <a:ahLst/>
                  <a:cxnLst/>
                  <a:rect l="l" t="t" r="r" b="b"/>
                  <a:pathLst>
                    <a:path w="1969" h="701" extrusionOk="0">
                      <a:moveTo>
                        <a:pt x="1968" y="0"/>
                      </a:moveTo>
                      <a:lnTo>
                        <a:pt x="1968" y="0"/>
                      </a:lnTo>
                      <a:cubicBezTo>
                        <a:pt x="1368" y="100"/>
                        <a:pt x="801" y="434"/>
                        <a:pt x="200" y="567"/>
                      </a:cubicBezTo>
                      <a:cubicBezTo>
                        <a:pt x="134" y="601"/>
                        <a:pt x="67" y="667"/>
                        <a:pt x="0" y="701"/>
                      </a:cubicBezTo>
                      <a:cubicBezTo>
                        <a:pt x="701" y="601"/>
                        <a:pt x="1434" y="501"/>
                        <a:pt x="19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799;p26">
                  <a:extLst>
                    <a:ext uri="{FF2B5EF4-FFF2-40B4-BE49-F238E27FC236}">
                      <a16:creationId xmlns:a16="http://schemas.microsoft.com/office/drawing/2014/main" id="{FD26D141-38FC-9D0E-2EAF-336D56DF1D5F}"/>
                    </a:ext>
                  </a:extLst>
                </p:cNvPr>
                <p:cNvSpPr/>
                <p:nvPr/>
              </p:nvSpPr>
              <p:spPr>
                <a:xfrm>
                  <a:off x="5992250" y="2945150"/>
                  <a:ext cx="28375" cy="20875"/>
                </a:xfrm>
                <a:custGeom>
                  <a:avLst/>
                  <a:gdLst/>
                  <a:ahLst/>
                  <a:cxnLst/>
                  <a:rect l="l" t="t" r="r" b="b"/>
                  <a:pathLst>
                    <a:path w="1135" h="835" extrusionOk="0">
                      <a:moveTo>
                        <a:pt x="1135" y="0"/>
                      </a:moveTo>
                      <a:cubicBezTo>
                        <a:pt x="601" y="167"/>
                        <a:pt x="301" y="501"/>
                        <a:pt x="1" y="834"/>
                      </a:cubicBezTo>
                      <a:cubicBezTo>
                        <a:pt x="501" y="768"/>
                        <a:pt x="901" y="601"/>
                        <a:pt x="11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 name="Google Shape;800;p26">
                <a:extLst>
                  <a:ext uri="{FF2B5EF4-FFF2-40B4-BE49-F238E27FC236}">
                    <a16:creationId xmlns:a16="http://schemas.microsoft.com/office/drawing/2014/main" id="{914BB45F-80D8-714E-6625-E700EEF8A902}"/>
                  </a:ext>
                </a:extLst>
              </p:cNvPr>
              <p:cNvGrpSpPr/>
              <p:nvPr/>
            </p:nvGrpSpPr>
            <p:grpSpPr>
              <a:xfrm>
                <a:off x="1058150" y="4294647"/>
                <a:ext cx="73620" cy="83360"/>
                <a:chOff x="5963075" y="1441575"/>
                <a:chExt cx="63400" cy="97600"/>
              </a:xfrm>
            </p:grpSpPr>
            <p:sp>
              <p:nvSpPr>
                <p:cNvPr id="35" name="Google Shape;801;p26">
                  <a:extLst>
                    <a:ext uri="{FF2B5EF4-FFF2-40B4-BE49-F238E27FC236}">
                      <a16:creationId xmlns:a16="http://schemas.microsoft.com/office/drawing/2014/main" id="{CC9F0415-9283-DA10-8F40-5FF3D808E202}"/>
                    </a:ext>
                  </a:extLst>
                </p:cNvPr>
                <p:cNvSpPr/>
                <p:nvPr/>
              </p:nvSpPr>
              <p:spPr>
                <a:xfrm>
                  <a:off x="5968075" y="1441575"/>
                  <a:ext cx="49225" cy="90925"/>
                </a:xfrm>
                <a:custGeom>
                  <a:avLst/>
                  <a:gdLst/>
                  <a:ahLst/>
                  <a:cxnLst/>
                  <a:rect l="l" t="t" r="r" b="b"/>
                  <a:pathLst>
                    <a:path w="1969" h="3637" extrusionOk="0">
                      <a:moveTo>
                        <a:pt x="1535" y="0"/>
                      </a:moveTo>
                      <a:lnTo>
                        <a:pt x="1535" y="0"/>
                      </a:lnTo>
                      <a:cubicBezTo>
                        <a:pt x="1368" y="701"/>
                        <a:pt x="1235" y="1335"/>
                        <a:pt x="934" y="1868"/>
                      </a:cubicBezTo>
                      <a:cubicBezTo>
                        <a:pt x="634" y="2435"/>
                        <a:pt x="334" y="3036"/>
                        <a:pt x="0" y="3636"/>
                      </a:cubicBezTo>
                      <a:cubicBezTo>
                        <a:pt x="934" y="3336"/>
                        <a:pt x="1968" y="968"/>
                        <a:pt x="153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802;p26">
                  <a:extLst>
                    <a:ext uri="{FF2B5EF4-FFF2-40B4-BE49-F238E27FC236}">
                      <a16:creationId xmlns:a16="http://schemas.microsoft.com/office/drawing/2014/main" id="{9B9E63E4-A058-39AF-915E-37A447C0EAB7}"/>
                    </a:ext>
                  </a:extLst>
                </p:cNvPr>
                <p:cNvSpPr/>
                <p:nvPr/>
              </p:nvSpPr>
              <p:spPr>
                <a:xfrm>
                  <a:off x="6003100" y="1500575"/>
                  <a:ext cx="23375" cy="38600"/>
                </a:xfrm>
                <a:custGeom>
                  <a:avLst/>
                  <a:gdLst/>
                  <a:ahLst/>
                  <a:cxnLst/>
                  <a:rect l="l" t="t" r="r" b="b"/>
                  <a:pathLst>
                    <a:path w="935" h="1544" extrusionOk="0">
                      <a:moveTo>
                        <a:pt x="752" y="1"/>
                      </a:moveTo>
                      <a:cubicBezTo>
                        <a:pt x="662" y="1"/>
                        <a:pt x="581" y="71"/>
                        <a:pt x="534" y="142"/>
                      </a:cubicBezTo>
                      <a:cubicBezTo>
                        <a:pt x="301" y="576"/>
                        <a:pt x="0" y="976"/>
                        <a:pt x="0" y="1543"/>
                      </a:cubicBezTo>
                      <a:cubicBezTo>
                        <a:pt x="501" y="1243"/>
                        <a:pt x="701" y="743"/>
                        <a:pt x="901" y="242"/>
                      </a:cubicBezTo>
                      <a:cubicBezTo>
                        <a:pt x="934" y="209"/>
                        <a:pt x="901" y="75"/>
                        <a:pt x="868" y="42"/>
                      </a:cubicBezTo>
                      <a:cubicBezTo>
                        <a:pt x="829" y="13"/>
                        <a:pt x="789" y="1"/>
                        <a:pt x="75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803;p26">
                  <a:extLst>
                    <a:ext uri="{FF2B5EF4-FFF2-40B4-BE49-F238E27FC236}">
                      <a16:creationId xmlns:a16="http://schemas.microsoft.com/office/drawing/2014/main" id="{EE4724BD-7CAE-01FC-17DD-61BBF87DF552}"/>
                    </a:ext>
                  </a:extLst>
                </p:cNvPr>
                <p:cNvSpPr/>
                <p:nvPr/>
              </p:nvSpPr>
              <p:spPr>
                <a:xfrm>
                  <a:off x="5963075" y="1457425"/>
                  <a:ext cx="15025" cy="33375"/>
                </a:xfrm>
                <a:custGeom>
                  <a:avLst/>
                  <a:gdLst/>
                  <a:ahLst/>
                  <a:cxnLst/>
                  <a:rect l="l" t="t" r="r" b="b"/>
                  <a:pathLst>
                    <a:path w="601" h="1335" extrusionOk="0">
                      <a:moveTo>
                        <a:pt x="434" y="0"/>
                      </a:moveTo>
                      <a:lnTo>
                        <a:pt x="434" y="0"/>
                      </a:lnTo>
                      <a:cubicBezTo>
                        <a:pt x="67" y="434"/>
                        <a:pt x="0" y="734"/>
                        <a:pt x="167" y="1334"/>
                      </a:cubicBezTo>
                      <a:cubicBezTo>
                        <a:pt x="567" y="701"/>
                        <a:pt x="601" y="434"/>
                        <a:pt x="43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5" name="Google Shape;804;p26">
            <a:extLst>
              <a:ext uri="{FF2B5EF4-FFF2-40B4-BE49-F238E27FC236}">
                <a16:creationId xmlns:a16="http://schemas.microsoft.com/office/drawing/2014/main" id="{DF9F73F1-AE05-C9CC-6DB0-99F5E481AD8E}"/>
              </a:ext>
            </a:extLst>
          </p:cNvPr>
          <p:cNvGrpSpPr/>
          <p:nvPr/>
        </p:nvGrpSpPr>
        <p:grpSpPr>
          <a:xfrm flipH="1">
            <a:off x="3598100" y="891366"/>
            <a:ext cx="1790475" cy="3163975"/>
            <a:chOff x="747775" y="1152550"/>
            <a:chExt cx="1790475" cy="3163975"/>
          </a:xfrm>
        </p:grpSpPr>
        <p:sp>
          <p:nvSpPr>
            <p:cNvPr id="46" name="Google Shape;805;p26">
              <a:extLst>
                <a:ext uri="{FF2B5EF4-FFF2-40B4-BE49-F238E27FC236}">
                  <a16:creationId xmlns:a16="http://schemas.microsoft.com/office/drawing/2014/main" id="{43CA76CD-45D7-7366-7504-B9727E13C987}"/>
                </a:ext>
              </a:extLst>
            </p:cNvPr>
            <p:cNvSpPr/>
            <p:nvPr/>
          </p:nvSpPr>
          <p:spPr>
            <a:xfrm>
              <a:off x="1960300" y="4094000"/>
              <a:ext cx="158475" cy="36650"/>
            </a:xfrm>
            <a:custGeom>
              <a:avLst/>
              <a:gdLst/>
              <a:ahLst/>
              <a:cxnLst/>
              <a:rect l="l" t="t" r="r" b="b"/>
              <a:pathLst>
                <a:path w="6339" h="1466" extrusionOk="0">
                  <a:moveTo>
                    <a:pt x="6033" y="1"/>
                  </a:moveTo>
                  <a:cubicBezTo>
                    <a:pt x="5971" y="1"/>
                    <a:pt x="5895" y="16"/>
                    <a:pt x="5805" y="43"/>
                  </a:cubicBezTo>
                  <a:cubicBezTo>
                    <a:pt x="4746" y="382"/>
                    <a:pt x="3675" y="478"/>
                    <a:pt x="2589" y="478"/>
                  </a:cubicBezTo>
                  <a:cubicBezTo>
                    <a:pt x="1964" y="478"/>
                    <a:pt x="1335" y="446"/>
                    <a:pt x="701" y="410"/>
                  </a:cubicBezTo>
                  <a:cubicBezTo>
                    <a:pt x="593" y="392"/>
                    <a:pt x="436" y="296"/>
                    <a:pt x="315" y="296"/>
                  </a:cubicBezTo>
                  <a:cubicBezTo>
                    <a:pt x="212" y="296"/>
                    <a:pt x="134" y="365"/>
                    <a:pt x="134" y="610"/>
                  </a:cubicBezTo>
                  <a:cubicBezTo>
                    <a:pt x="134" y="977"/>
                    <a:pt x="1" y="1444"/>
                    <a:pt x="635" y="1444"/>
                  </a:cubicBezTo>
                  <a:lnTo>
                    <a:pt x="2469" y="1444"/>
                  </a:lnTo>
                  <a:cubicBezTo>
                    <a:pt x="2702" y="1459"/>
                    <a:pt x="2933" y="1466"/>
                    <a:pt x="3162" y="1466"/>
                  </a:cubicBezTo>
                  <a:cubicBezTo>
                    <a:pt x="3921" y="1466"/>
                    <a:pt x="4670" y="1395"/>
                    <a:pt x="5438" y="1344"/>
                  </a:cubicBezTo>
                  <a:cubicBezTo>
                    <a:pt x="6339" y="1277"/>
                    <a:pt x="6339" y="1277"/>
                    <a:pt x="6272" y="376"/>
                  </a:cubicBezTo>
                  <a:cubicBezTo>
                    <a:pt x="6272" y="109"/>
                    <a:pt x="6201" y="1"/>
                    <a:pt x="603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806;p26">
              <a:extLst>
                <a:ext uri="{FF2B5EF4-FFF2-40B4-BE49-F238E27FC236}">
                  <a16:creationId xmlns:a16="http://schemas.microsoft.com/office/drawing/2014/main" id="{D74151D5-118D-5957-1EBE-DF49FCAF8D6E}"/>
                </a:ext>
              </a:extLst>
            </p:cNvPr>
            <p:cNvSpPr/>
            <p:nvPr/>
          </p:nvSpPr>
          <p:spPr>
            <a:xfrm>
              <a:off x="1956975" y="4016950"/>
              <a:ext cx="161625" cy="77100"/>
            </a:xfrm>
            <a:custGeom>
              <a:avLst/>
              <a:gdLst/>
              <a:ahLst/>
              <a:cxnLst/>
              <a:rect l="l" t="t" r="r" b="b"/>
              <a:pathLst>
                <a:path w="6465" h="3084" extrusionOk="0">
                  <a:moveTo>
                    <a:pt x="6147" y="0"/>
                  </a:moveTo>
                  <a:cubicBezTo>
                    <a:pt x="6087" y="0"/>
                    <a:pt x="6017" y="8"/>
                    <a:pt x="5938" y="23"/>
                  </a:cubicBezTo>
                  <a:cubicBezTo>
                    <a:pt x="4624" y="345"/>
                    <a:pt x="3328" y="520"/>
                    <a:pt x="2009" y="520"/>
                  </a:cubicBezTo>
                  <a:cubicBezTo>
                    <a:pt x="1554" y="520"/>
                    <a:pt x="1096" y="499"/>
                    <a:pt x="634" y="456"/>
                  </a:cubicBezTo>
                  <a:cubicBezTo>
                    <a:pt x="549" y="446"/>
                    <a:pt x="460" y="432"/>
                    <a:pt x="381" y="432"/>
                  </a:cubicBezTo>
                  <a:cubicBezTo>
                    <a:pt x="213" y="432"/>
                    <a:pt x="88" y="495"/>
                    <a:pt x="134" y="790"/>
                  </a:cubicBezTo>
                  <a:cubicBezTo>
                    <a:pt x="167" y="1123"/>
                    <a:pt x="0" y="1557"/>
                    <a:pt x="567" y="1557"/>
                  </a:cubicBezTo>
                  <a:cubicBezTo>
                    <a:pt x="1568" y="1524"/>
                    <a:pt x="2536" y="1557"/>
                    <a:pt x="3536" y="1424"/>
                  </a:cubicBezTo>
                  <a:cubicBezTo>
                    <a:pt x="4203" y="1357"/>
                    <a:pt x="4871" y="1357"/>
                    <a:pt x="5538" y="1324"/>
                  </a:cubicBezTo>
                  <a:cubicBezTo>
                    <a:pt x="5538" y="1390"/>
                    <a:pt x="5571" y="1424"/>
                    <a:pt x="5571" y="1490"/>
                  </a:cubicBezTo>
                  <a:cubicBezTo>
                    <a:pt x="5504" y="1524"/>
                    <a:pt x="5471" y="1590"/>
                    <a:pt x="5438" y="1590"/>
                  </a:cubicBezTo>
                  <a:cubicBezTo>
                    <a:pt x="4251" y="1868"/>
                    <a:pt x="3046" y="2050"/>
                    <a:pt x="1836" y="2050"/>
                  </a:cubicBezTo>
                  <a:cubicBezTo>
                    <a:pt x="1447" y="2050"/>
                    <a:pt x="1057" y="2031"/>
                    <a:pt x="668" y="1991"/>
                  </a:cubicBezTo>
                  <a:cubicBezTo>
                    <a:pt x="571" y="1975"/>
                    <a:pt x="452" y="1928"/>
                    <a:pt x="358" y="1928"/>
                  </a:cubicBezTo>
                  <a:cubicBezTo>
                    <a:pt x="256" y="1928"/>
                    <a:pt x="183" y="1983"/>
                    <a:pt x="201" y="2191"/>
                  </a:cubicBezTo>
                  <a:cubicBezTo>
                    <a:pt x="234" y="2458"/>
                    <a:pt x="0" y="2925"/>
                    <a:pt x="567" y="2991"/>
                  </a:cubicBezTo>
                  <a:cubicBezTo>
                    <a:pt x="1268" y="3041"/>
                    <a:pt x="1960" y="3083"/>
                    <a:pt x="2648" y="3083"/>
                  </a:cubicBezTo>
                  <a:cubicBezTo>
                    <a:pt x="3336" y="3083"/>
                    <a:pt x="4020" y="3041"/>
                    <a:pt x="4704" y="2925"/>
                  </a:cubicBezTo>
                  <a:cubicBezTo>
                    <a:pt x="6405" y="2658"/>
                    <a:pt x="6405" y="2658"/>
                    <a:pt x="6405" y="957"/>
                  </a:cubicBezTo>
                  <a:cubicBezTo>
                    <a:pt x="6405" y="790"/>
                    <a:pt x="6405" y="590"/>
                    <a:pt x="6438" y="423"/>
                  </a:cubicBezTo>
                  <a:cubicBezTo>
                    <a:pt x="6464" y="109"/>
                    <a:pt x="6367" y="0"/>
                    <a:pt x="614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807;p26">
              <a:extLst>
                <a:ext uri="{FF2B5EF4-FFF2-40B4-BE49-F238E27FC236}">
                  <a16:creationId xmlns:a16="http://schemas.microsoft.com/office/drawing/2014/main" id="{956208DE-71F4-4A36-80E0-D32E8902A1B7}"/>
                </a:ext>
              </a:extLst>
            </p:cNvPr>
            <p:cNvSpPr/>
            <p:nvPr/>
          </p:nvSpPr>
          <p:spPr>
            <a:xfrm>
              <a:off x="1965300" y="4137725"/>
              <a:ext cx="153475" cy="73075"/>
            </a:xfrm>
            <a:custGeom>
              <a:avLst/>
              <a:gdLst/>
              <a:ahLst/>
              <a:cxnLst/>
              <a:rect l="l" t="t" r="r" b="b"/>
              <a:pathLst>
                <a:path w="6139" h="2923" extrusionOk="0">
                  <a:moveTo>
                    <a:pt x="5862" y="0"/>
                  </a:moveTo>
                  <a:cubicBezTo>
                    <a:pt x="5800" y="0"/>
                    <a:pt x="5726" y="11"/>
                    <a:pt x="5638" y="28"/>
                  </a:cubicBezTo>
                  <a:cubicBezTo>
                    <a:pt x="4528" y="346"/>
                    <a:pt x="3417" y="478"/>
                    <a:pt x="2296" y="478"/>
                  </a:cubicBezTo>
                  <a:cubicBezTo>
                    <a:pt x="1767" y="478"/>
                    <a:pt x="1236" y="449"/>
                    <a:pt x="701" y="395"/>
                  </a:cubicBezTo>
                  <a:cubicBezTo>
                    <a:pt x="578" y="378"/>
                    <a:pt x="407" y="295"/>
                    <a:pt x="269" y="295"/>
                  </a:cubicBezTo>
                  <a:cubicBezTo>
                    <a:pt x="147" y="295"/>
                    <a:pt x="50" y="360"/>
                    <a:pt x="34" y="596"/>
                  </a:cubicBezTo>
                  <a:cubicBezTo>
                    <a:pt x="1" y="1029"/>
                    <a:pt x="1" y="1429"/>
                    <a:pt x="635" y="1463"/>
                  </a:cubicBezTo>
                  <a:cubicBezTo>
                    <a:pt x="1302" y="1530"/>
                    <a:pt x="1969" y="1530"/>
                    <a:pt x="2670" y="1530"/>
                  </a:cubicBezTo>
                  <a:cubicBezTo>
                    <a:pt x="2710" y="1535"/>
                    <a:pt x="2752" y="1537"/>
                    <a:pt x="2795" y="1537"/>
                  </a:cubicBezTo>
                  <a:cubicBezTo>
                    <a:pt x="2860" y="1537"/>
                    <a:pt x="2928" y="1533"/>
                    <a:pt x="2998" y="1533"/>
                  </a:cubicBezTo>
                  <a:cubicBezTo>
                    <a:pt x="3145" y="1533"/>
                    <a:pt x="3302" y="1551"/>
                    <a:pt x="3470" y="1663"/>
                  </a:cubicBezTo>
                  <a:cubicBezTo>
                    <a:pt x="3337" y="1930"/>
                    <a:pt x="3070" y="1930"/>
                    <a:pt x="2870" y="1963"/>
                  </a:cubicBezTo>
                  <a:cubicBezTo>
                    <a:pt x="2532" y="2037"/>
                    <a:pt x="2194" y="2065"/>
                    <a:pt x="1859" y="2065"/>
                  </a:cubicBezTo>
                  <a:cubicBezTo>
                    <a:pt x="1433" y="2065"/>
                    <a:pt x="1012" y="2019"/>
                    <a:pt x="601" y="1963"/>
                  </a:cubicBezTo>
                  <a:cubicBezTo>
                    <a:pt x="527" y="1948"/>
                    <a:pt x="439" y="1920"/>
                    <a:pt x="362" y="1920"/>
                  </a:cubicBezTo>
                  <a:cubicBezTo>
                    <a:pt x="266" y="1920"/>
                    <a:pt x="186" y="1964"/>
                    <a:pt x="168" y="2130"/>
                  </a:cubicBezTo>
                  <a:cubicBezTo>
                    <a:pt x="168" y="2297"/>
                    <a:pt x="134" y="2564"/>
                    <a:pt x="435" y="2564"/>
                  </a:cubicBezTo>
                  <a:cubicBezTo>
                    <a:pt x="1520" y="2669"/>
                    <a:pt x="2605" y="2922"/>
                    <a:pt x="3707" y="2922"/>
                  </a:cubicBezTo>
                  <a:cubicBezTo>
                    <a:pt x="3993" y="2922"/>
                    <a:pt x="4281" y="2905"/>
                    <a:pt x="4571" y="2864"/>
                  </a:cubicBezTo>
                  <a:cubicBezTo>
                    <a:pt x="6139" y="2597"/>
                    <a:pt x="6139" y="2597"/>
                    <a:pt x="6105" y="996"/>
                  </a:cubicBezTo>
                  <a:cubicBezTo>
                    <a:pt x="6105" y="796"/>
                    <a:pt x="6105" y="562"/>
                    <a:pt x="6105" y="329"/>
                  </a:cubicBezTo>
                  <a:cubicBezTo>
                    <a:pt x="6105" y="83"/>
                    <a:pt x="6033" y="0"/>
                    <a:pt x="586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808;p26">
              <a:extLst>
                <a:ext uri="{FF2B5EF4-FFF2-40B4-BE49-F238E27FC236}">
                  <a16:creationId xmlns:a16="http://schemas.microsoft.com/office/drawing/2014/main" id="{9D1E9CD4-1002-5CA9-8564-2D70C604D0E6}"/>
                </a:ext>
              </a:extLst>
            </p:cNvPr>
            <p:cNvSpPr/>
            <p:nvPr/>
          </p:nvSpPr>
          <p:spPr>
            <a:xfrm>
              <a:off x="847850" y="1404450"/>
              <a:ext cx="1541125" cy="2563950"/>
            </a:xfrm>
            <a:custGeom>
              <a:avLst/>
              <a:gdLst/>
              <a:ahLst/>
              <a:cxnLst/>
              <a:rect l="l" t="t" r="r" b="b"/>
              <a:pathLst>
                <a:path w="61645" h="102558" extrusionOk="0">
                  <a:moveTo>
                    <a:pt x="20584" y="4054"/>
                  </a:moveTo>
                  <a:cubicBezTo>
                    <a:pt x="20967" y="4054"/>
                    <a:pt x="21316" y="4173"/>
                    <a:pt x="21649" y="4351"/>
                  </a:cubicBezTo>
                  <a:cubicBezTo>
                    <a:pt x="22016" y="4551"/>
                    <a:pt x="22016" y="4885"/>
                    <a:pt x="21949" y="5218"/>
                  </a:cubicBezTo>
                  <a:cubicBezTo>
                    <a:pt x="21783" y="5885"/>
                    <a:pt x="21316" y="6319"/>
                    <a:pt x="20815" y="6753"/>
                  </a:cubicBezTo>
                  <a:cubicBezTo>
                    <a:pt x="20779" y="6789"/>
                    <a:pt x="20722" y="6816"/>
                    <a:pt x="20667" y="6816"/>
                  </a:cubicBezTo>
                  <a:cubicBezTo>
                    <a:pt x="20622" y="6816"/>
                    <a:pt x="20578" y="6798"/>
                    <a:pt x="20548" y="6753"/>
                  </a:cubicBezTo>
                  <a:cubicBezTo>
                    <a:pt x="20415" y="6653"/>
                    <a:pt x="20482" y="6519"/>
                    <a:pt x="20548" y="6419"/>
                  </a:cubicBezTo>
                  <a:cubicBezTo>
                    <a:pt x="20815" y="6086"/>
                    <a:pt x="21115" y="5819"/>
                    <a:pt x="21349" y="5452"/>
                  </a:cubicBezTo>
                  <a:cubicBezTo>
                    <a:pt x="21616" y="5051"/>
                    <a:pt x="21549" y="4718"/>
                    <a:pt x="21015" y="4584"/>
                  </a:cubicBezTo>
                  <a:cubicBezTo>
                    <a:pt x="20648" y="4518"/>
                    <a:pt x="20282" y="4484"/>
                    <a:pt x="19981" y="4151"/>
                  </a:cubicBezTo>
                  <a:cubicBezTo>
                    <a:pt x="20193" y="4084"/>
                    <a:pt x="20393" y="4054"/>
                    <a:pt x="20584" y="4054"/>
                  </a:cubicBezTo>
                  <a:close/>
                  <a:moveTo>
                    <a:pt x="32363" y="4196"/>
                  </a:moveTo>
                  <a:cubicBezTo>
                    <a:pt x="32564" y="4196"/>
                    <a:pt x="32761" y="4231"/>
                    <a:pt x="32957" y="4284"/>
                  </a:cubicBezTo>
                  <a:cubicBezTo>
                    <a:pt x="33758" y="4518"/>
                    <a:pt x="33958" y="5152"/>
                    <a:pt x="33391" y="5785"/>
                  </a:cubicBezTo>
                  <a:cubicBezTo>
                    <a:pt x="32790" y="6486"/>
                    <a:pt x="31990" y="6753"/>
                    <a:pt x="31123" y="6886"/>
                  </a:cubicBezTo>
                  <a:cubicBezTo>
                    <a:pt x="30508" y="7012"/>
                    <a:pt x="29894" y="7079"/>
                    <a:pt x="29280" y="7079"/>
                  </a:cubicBezTo>
                  <a:cubicBezTo>
                    <a:pt x="28593" y="7079"/>
                    <a:pt x="27907" y="6995"/>
                    <a:pt x="27220" y="6819"/>
                  </a:cubicBezTo>
                  <a:cubicBezTo>
                    <a:pt x="26953" y="6719"/>
                    <a:pt x="26719" y="6619"/>
                    <a:pt x="26486" y="6519"/>
                  </a:cubicBezTo>
                  <a:cubicBezTo>
                    <a:pt x="25952" y="6186"/>
                    <a:pt x="25919" y="5652"/>
                    <a:pt x="26453" y="5318"/>
                  </a:cubicBezTo>
                  <a:cubicBezTo>
                    <a:pt x="26886" y="5051"/>
                    <a:pt x="27320" y="4885"/>
                    <a:pt x="27820" y="4785"/>
                  </a:cubicBezTo>
                  <a:lnTo>
                    <a:pt x="27820" y="4785"/>
                  </a:lnTo>
                  <a:cubicBezTo>
                    <a:pt x="27487" y="4985"/>
                    <a:pt x="27153" y="5185"/>
                    <a:pt x="26820" y="5385"/>
                  </a:cubicBezTo>
                  <a:cubicBezTo>
                    <a:pt x="26619" y="5485"/>
                    <a:pt x="26419" y="5619"/>
                    <a:pt x="26453" y="5885"/>
                  </a:cubicBezTo>
                  <a:cubicBezTo>
                    <a:pt x="26486" y="6119"/>
                    <a:pt x="26719" y="6186"/>
                    <a:pt x="26920" y="6219"/>
                  </a:cubicBezTo>
                  <a:cubicBezTo>
                    <a:pt x="27727" y="6391"/>
                    <a:pt x="28530" y="6495"/>
                    <a:pt x="29325" y="6495"/>
                  </a:cubicBezTo>
                  <a:cubicBezTo>
                    <a:pt x="30533" y="6495"/>
                    <a:pt x="31724" y="6255"/>
                    <a:pt x="32891" y="5652"/>
                  </a:cubicBezTo>
                  <a:cubicBezTo>
                    <a:pt x="33124" y="5518"/>
                    <a:pt x="33458" y="5385"/>
                    <a:pt x="33358" y="5051"/>
                  </a:cubicBezTo>
                  <a:cubicBezTo>
                    <a:pt x="33291" y="4718"/>
                    <a:pt x="32991" y="4718"/>
                    <a:pt x="32724" y="4651"/>
                  </a:cubicBezTo>
                  <a:cubicBezTo>
                    <a:pt x="32457" y="4551"/>
                    <a:pt x="32157" y="4484"/>
                    <a:pt x="31856" y="4418"/>
                  </a:cubicBezTo>
                  <a:cubicBezTo>
                    <a:pt x="31856" y="4384"/>
                    <a:pt x="31856" y="4351"/>
                    <a:pt x="31823" y="4284"/>
                  </a:cubicBezTo>
                  <a:cubicBezTo>
                    <a:pt x="32009" y="4222"/>
                    <a:pt x="32188" y="4196"/>
                    <a:pt x="32363" y="4196"/>
                  </a:cubicBezTo>
                  <a:close/>
                  <a:moveTo>
                    <a:pt x="56641" y="8854"/>
                  </a:moveTo>
                  <a:lnTo>
                    <a:pt x="56641" y="8854"/>
                  </a:lnTo>
                  <a:cubicBezTo>
                    <a:pt x="56808" y="9288"/>
                    <a:pt x="56774" y="9555"/>
                    <a:pt x="56374" y="10188"/>
                  </a:cubicBezTo>
                  <a:cubicBezTo>
                    <a:pt x="56207" y="9588"/>
                    <a:pt x="56274" y="9288"/>
                    <a:pt x="56641" y="8854"/>
                  </a:cubicBezTo>
                  <a:close/>
                  <a:moveTo>
                    <a:pt x="17084" y="3815"/>
                  </a:moveTo>
                  <a:cubicBezTo>
                    <a:pt x="17674" y="3815"/>
                    <a:pt x="18267" y="3851"/>
                    <a:pt x="18847" y="3851"/>
                  </a:cubicBezTo>
                  <a:cubicBezTo>
                    <a:pt x="18380" y="4184"/>
                    <a:pt x="17813" y="4084"/>
                    <a:pt x="17313" y="4184"/>
                  </a:cubicBezTo>
                  <a:cubicBezTo>
                    <a:pt x="13677" y="4951"/>
                    <a:pt x="10241" y="6252"/>
                    <a:pt x="7072" y="8220"/>
                  </a:cubicBezTo>
                  <a:cubicBezTo>
                    <a:pt x="6171" y="8787"/>
                    <a:pt x="5404" y="9521"/>
                    <a:pt x="4770" y="10355"/>
                  </a:cubicBezTo>
                  <a:cubicBezTo>
                    <a:pt x="4662" y="10491"/>
                    <a:pt x="4576" y="10692"/>
                    <a:pt x="4423" y="10692"/>
                  </a:cubicBezTo>
                  <a:cubicBezTo>
                    <a:pt x="4387" y="10692"/>
                    <a:pt x="4348" y="10681"/>
                    <a:pt x="4303" y="10655"/>
                  </a:cubicBezTo>
                  <a:cubicBezTo>
                    <a:pt x="4070" y="10489"/>
                    <a:pt x="4270" y="10255"/>
                    <a:pt x="4404" y="10088"/>
                  </a:cubicBezTo>
                  <a:cubicBezTo>
                    <a:pt x="5338" y="8687"/>
                    <a:pt x="6672" y="7687"/>
                    <a:pt x="8073" y="6819"/>
                  </a:cubicBezTo>
                  <a:cubicBezTo>
                    <a:pt x="10508" y="5352"/>
                    <a:pt x="13110" y="4318"/>
                    <a:pt x="15912" y="3884"/>
                  </a:cubicBezTo>
                  <a:cubicBezTo>
                    <a:pt x="16299" y="3831"/>
                    <a:pt x="16691" y="3815"/>
                    <a:pt x="17084" y="3815"/>
                  </a:cubicBezTo>
                  <a:close/>
                  <a:moveTo>
                    <a:pt x="57942" y="8220"/>
                  </a:moveTo>
                  <a:lnTo>
                    <a:pt x="57942" y="8220"/>
                  </a:lnTo>
                  <a:cubicBezTo>
                    <a:pt x="58375" y="9188"/>
                    <a:pt x="57341" y="11556"/>
                    <a:pt x="56407" y="11856"/>
                  </a:cubicBezTo>
                  <a:cubicBezTo>
                    <a:pt x="56741" y="11256"/>
                    <a:pt x="57041" y="10655"/>
                    <a:pt x="57341" y="10088"/>
                  </a:cubicBezTo>
                  <a:cubicBezTo>
                    <a:pt x="57642" y="9521"/>
                    <a:pt x="57775" y="8921"/>
                    <a:pt x="57942" y="8220"/>
                  </a:cubicBezTo>
                  <a:close/>
                  <a:moveTo>
                    <a:pt x="58560" y="10581"/>
                  </a:moveTo>
                  <a:cubicBezTo>
                    <a:pt x="58597" y="10581"/>
                    <a:pt x="58637" y="10593"/>
                    <a:pt x="58676" y="10622"/>
                  </a:cubicBezTo>
                  <a:cubicBezTo>
                    <a:pt x="58709" y="10655"/>
                    <a:pt x="58742" y="10789"/>
                    <a:pt x="58709" y="10822"/>
                  </a:cubicBezTo>
                  <a:cubicBezTo>
                    <a:pt x="58509" y="11323"/>
                    <a:pt x="58309" y="11823"/>
                    <a:pt x="57808" y="12123"/>
                  </a:cubicBezTo>
                  <a:cubicBezTo>
                    <a:pt x="57808" y="11556"/>
                    <a:pt x="58109" y="11156"/>
                    <a:pt x="58342" y="10722"/>
                  </a:cubicBezTo>
                  <a:cubicBezTo>
                    <a:pt x="58389" y="10651"/>
                    <a:pt x="58470" y="10581"/>
                    <a:pt x="58560" y="10581"/>
                  </a:cubicBezTo>
                  <a:close/>
                  <a:moveTo>
                    <a:pt x="18147" y="7720"/>
                  </a:moveTo>
                  <a:lnTo>
                    <a:pt x="18147" y="7720"/>
                  </a:lnTo>
                  <a:cubicBezTo>
                    <a:pt x="16950" y="8587"/>
                    <a:pt x="15620" y="8865"/>
                    <a:pt x="14300" y="8865"/>
                  </a:cubicBezTo>
                  <a:cubicBezTo>
                    <a:pt x="14147" y="8865"/>
                    <a:pt x="13995" y="8861"/>
                    <a:pt x="13844" y="8854"/>
                  </a:cubicBezTo>
                  <a:cubicBezTo>
                    <a:pt x="13662" y="8843"/>
                    <a:pt x="13483" y="8838"/>
                    <a:pt x="13307" y="8838"/>
                  </a:cubicBezTo>
                  <a:cubicBezTo>
                    <a:pt x="10251" y="8838"/>
                    <a:pt x="8027" y="10451"/>
                    <a:pt x="6071" y="12690"/>
                  </a:cubicBezTo>
                  <a:cubicBezTo>
                    <a:pt x="5659" y="13191"/>
                    <a:pt x="5220" y="13614"/>
                    <a:pt x="4572" y="13614"/>
                  </a:cubicBezTo>
                  <a:cubicBezTo>
                    <a:pt x="4486" y="13614"/>
                    <a:pt x="4397" y="13606"/>
                    <a:pt x="4303" y="13591"/>
                  </a:cubicBezTo>
                  <a:cubicBezTo>
                    <a:pt x="3970" y="13558"/>
                    <a:pt x="3703" y="13457"/>
                    <a:pt x="3470" y="13224"/>
                  </a:cubicBezTo>
                  <a:cubicBezTo>
                    <a:pt x="3403" y="13124"/>
                    <a:pt x="3336" y="13024"/>
                    <a:pt x="3403" y="12924"/>
                  </a:cubicBezTo>
                  <a:cubicBezTo>
                    <a:pt x="3440" y="12850"/>
                    <a:pt x="3497" y="12827"/>
                    <a:pt x="3558" y="12827"/>
                  </a:cubicBezTo>
                  <a:cubicBezTo>
                    <a:pt x="3607" y="12827"/>
                    <a:pt x="3658" y="12842"/>
                    <a:pt x="3703" y="12857"/>
                  </a:cubicBezTo>
                  <a:cubicBezTo>
                    <a:pt x="3973" y="12992"/>
                    <a:pt x="4211" y="13052"/>
                    <a:pt x="4429" y="13052"/>
                  </a:cubicBezTo>
                  <a:cubicBezTo>
                    <a:pt x="4964" y="13052"/>
                    <a:pt x="5368" y="12688"/>
                    <a:pt x="5771" y="12190"/>
                  </a:cubicBezTo>
                  <a:cubicBezTo>
                    <a:pt x="6338" y="11456"/>
                    <a:pt x="6939" y="10822"/>
                    <a:pt x="7639" y="10255"/>
                  </a:cubicBezTo>
                  <a:cubicBezTo>
                    <a:pt x="9107" y="9054"/>
                    <a:pt x="10741" y="8254"/>
                    <a:pt x="12709" y="8254"/>
                  </a:cubicBezTo>
                  <a:cubicBezTo>
                    <a:pt x="12781" y="8255"/>
                    <a:pt x="12852" y="8256"/>
                    <a:pt x="12924" y="8256"/>
                  </a:cubicBezTo>
                  <a:cubicBezTo>
                    <a:pt x="14651" y="8256"/>
                    <a:pt x="16353" y="7880"/>
                    <a:pt x="18147" y="7720"/>
                  </a:cubicBezTo>
                  <a:close/>
                  <a:moveTo>
                    <a:pt x="44693" y="14470"/>
                  </a:moveTo>
                  <a:cubicBezTo>
                    <a:pt x="46858" y="14470"/>
                    <a:pt x="49027" y="14529"/>
                    <a:pt x="51204" y="14658"/>
                  </a:cubicBezTo>
                  <a:cubicBezTo>
                    <a:pt x="52638" y="14758"/>
                    <a:pt x="54072" y="14959"/>
                    <a:pt x="55473" y="15426"/>
                  </a:cubicBezTo>
                  <a:cubicBezTo>
                    <a:pt x="56974" y="15893"/>
                    <a:pt x="58075" y="16860"/>
                    <a:pt x="58242" y="18895"/>
                  </a:cubicBezTo>
                  <a:cubicBezTo>
                    <a:pt x="58542" y="22130"/>
                    <a:pt x="58209" y="25366"/>
                    <a:pt x="58075" y="28568"/>
                  </a:cubicBezTo>
                  <a:cubicBezTo>
                    <a:pt x="57875" y="33372"/>
                    <a:pt x="57875" y="38175"/>
                    <a:pt x="57675" y="42945"/>
                  </a:cubicBezTo>
                  <a:cubicBezTo>
                    <a:pt x="57475" y="47348"/>
                    <a:pt x="57908" y="51718"/>
                    <a:pt x="57708" y="56088"/>
                  </a:cubicBezTo>
                  <a:cubicBezTo>
                    <a:pt x="57608" y="58323"/>
                    <a:pt x="57308" y="60558"/>
                    <a:pt x="56007" y="62493"/>
                  </a:cubicBezTo>
                  <a:cubicBezTo>
                    <a:pt x="54706" y="64427"/>
                    <a:pt x="53005" y="65895"/>
                    <a:pt x="50536" y="66028"/>
                  </a:cubicBezTo>
                  <a:cubicBezTo>
                    <a:pt x="49321" y="66077"/>
                    <a:pt x="48088" y="66179"/>
                    <a:pt x="46863" y="66179"/>
                  </a:cubicBezTo>
                  <a:cubicBezTo>
                    <a:pt x="46407" y="66179"/>
                    <a:pt x="45952" y="66165"/>
                    <a:pt x="45500" y="66129"/>
                  </a:cubicBezTo>
                  <a:cubicBezTo>
                    <a:pt x="44748" y="66086"/>
                    <a:pt x="43996" y="66074"/>
                    <a:pt x="43244" y="66074"/>
                  </a:cubicBezTo>
                  <a:cubicBezTo>
                    <a:pt x="42238" y="66074"/>
                    <a:pt x="41230" y="66096"/>
                    <a:pt x="40217" y="66096"/>
                  </a:cubicBezTo>
                  <a:cubicBezTo>
                    <a:pt x="39601" y="66096"/>
                    <a:pt x="38982" y="66088"/>
                    <a:pt x="38361" y="66062"/>
                  </a:cubicBezTo>
                  <a:cubicBezTo>
                    <a:pt x="34850" y="65889"/>
                    <a:pt x="31338" y="65860"/>
                    <a:pt x="27827" y="65860"/>
                  </a:cubicBezTo>
                  <a:cubicBezTo>
                    <a:pt x="26032" y="65860"/>
                    <a:pt x="24238" y="65868"/>
                    <a:pt x="22443" y="65868"/>
                  </a:cubicBezTo>
                  <a:cubicBezTo>
                    <a:pt x="21645" y="65868"/>
                    <a:pt x="20846" y="65866"/>
                    <a:pt x="20048" y="65862"/>
                  </a:cubicBezTo>
                  <a:cubicBezTo>
                    <a:pt x="17513" y="65862"/>
                    <a:pt x="15011" y="65828"/>
                    <a:pt x="12576" y="65061"/>
                  </a:cubicBezTo>
                  <a:cubicBezTo>
                    <a:pt x="11208" y="64661"/>
                    <a:pt x="9841" y="64194"/>
                    <a:pt x="8473" y="63660"/>
                  </a:cubicBezTo>
                  <a:cubicBezTo>
                    <a:pt x="6038" y="62726"/>
                    <a:pt x="4670" y="60591"/>
                    <a:pt x="4604" y="57789"/>
                  </a:cubicBezTo>
                  <a:cubicBezTo>
                    <a:pt x="4537" y="54420"/>
                    <a:pt x="4670" y="51084"/>
                    <a:pt x="4937" y="47749"/>
                  </a:cubicBezTo>
                  <a:cubicBezTo>
                    <a:pt x="5271" y="43813"/>
                    <a:pt x="5171" y="39843"/>
                    <a:pt x="5104" y="35907"/>
                  </a:cubicBezTo>
                  <a:cubicBezTo>
                    <a:pt x="4971" y="30636"/>
                    <a:pt x="4670" y="25399"/>
                    <a:pt x="4871" y="20129"/>
                  </a:cubicBezTo>
                  <a:cubicBezTo>
                    <a:pt x="4904" y="19495"/>
                    <a:pt x="5004" y="18861"/>
                    <a:pt x="5071" y="18228"/>
                  </a:cubicBezTo>
                  <a:cubicBezTo>
                    <a:pt x="5271" y="16660"/>
                    <a:pt x="6205" y="15759"/>
                    <a:pt x="7673" y="15325"/>
                  </a:cubicBezTo>
                  <a:cubicBezTo>
                    <a:pt x="8940" y="14925"/>
                    <a:pt x="10241" y="14792"/>
                    <a:pt x="11575" y="14792"/>
                  </a:cubicBezTo>
                  <a:lnTo>
                    <a:pt x="22650" y="14792"/>
                  </a:lnTo>
                  <a:lnTo>
                    <a:pt x="22650" y="14925"/>
                  </a:lnTo>
                  <a:cubicBezTo>
                    <a:pt x="26519" y="14925"/>
                    <a:pt x="30389" y="14925"/>
                    <a:pt x="34258" y="14892"/>
                  </a:cubicBezTo>
                  <a:cubicBezTo>
                    <a:pt x="35426" y="14892"/>
                    <a:pt x="36593" y="14692"/>
                    <a:pt x="37761" y="14658"/>
                  </a:cubicBezTo>
                  <a:cubicBezTo>
                    <a:pt x="40070" y="14538"/>
                    <a:pt x="42379" y="14470"/>
                    <a:pt x="44693" y="14470"/>
                  </a:cubicBezTo>
                  <a:close/>
                  <a:moveTo>
                    <a:pt x="2969" y="65828"/>
                  </a:moveTo>
                  <a:lnTo>
                    <a:pt x="2969" y="65828"/>
                  </a:lnTo>
                  <a:cubicBezTo>
                    <a:pt x="3269" y="66429"/>
                    <a:pt x="3303" y="67129"/>
                    <a:pt x="3970" y="67196"/>
                  </a:cubicBezTo>
                  <a:cubicBezTo>
                    <a:pt x="4007" y="67202"/>
                    <a:pt x="4042" y="67204"/>
                    <a:pt x="4074" y="67204"/>
                  </a:cubicBezTo>
                  <a:cubicBezTo>
                    <a:pt x="4620" y="67204"/>
                    <a:pt x="4493" y="66445"/>
                    <a:pt x="4871" y="66162"/>
                  </a:cubicBezTo>
                  <a:lnTo>
                    <a:pt x="4871" y="66162"/>
                  </a:lnTo>
                  <a:cubicBezTo>
                    <a:pt x="4937" y="66896"/>
                    <a:pt x="4637" y="67496"/>
                    <a:pt x="4137" y="67563"/>
                  </a:cubicBezTo>
                  <a:cubicBezTo>
                    <a:pt x="4105" y="67566"/>
                    <a:pt x="4074" y="67568"/>
                    <a:pt x="4044" y="67568"/>
                  </a:cubicBezTo>
                  <a:cubicBezTo>
                    <a:pt x="3495" y="67568"/>
                    <a:pt x="3127" y="66998"/>
                    <a:pt x="2969" y="65828"/>
                  </a:cubicBezTo>
                  <a:close/>
                  <a:moveTo>
                    <a:pt x="58509" y="68363"/>
                  </a:moveTo>
                  <a:cubicBezTo>
                    <a:pt x="58275" y="68964"/>
                    <a:pt x="57875" y="69131"/>
                    <a:pt x="57375" y="69197"/>
                  </a:cubicBezTo>
                  <a:cubicBezTo>
                    <a:pt x="57675" y="68864"/>
                    <a:pt x="57975" y="68530"/>
                    <a:pt x="58509" y="68363"/>
                  </a:cubicBezTo>
                  <a:close/>
                  <a:moveTo>
                    <a:pt x="58809" y="69131"/>
                  </a:moveTo>
                  <a:cubicBezTo>
                    <a:pt x="58409" y="69831"/>
                    <a:pt x="57642" y="70031"/>
                    <a:pt x="56941" y="70298"/>
                  </a:cubicBezTo>
                  <a:cubicBezTo>
                    <a:pt x="57608" y="69965"/>
                    <a:pt x="58109" y="69398"/>
                    <a:pt x="58809" y="69131"/>
                  </a:cubicBezTo>
                  <a:close/>
                  <a:moveTo>
                    <a:pt x="59243" y="70198"/>
                  </a:moveTo>
                  <a:lnTo>
                    <a:pt x="59243" y="70198"/>
                  </a:lnTo>
                  <a:cubicBezTo>
                    <a:pt x="57575" y="71933"/>
                    <a:pt x="55373" y="72566"/>
                    <a:pt x="53138" y="73100"/>
                  </a:cubicBezTo>
                  <a:cubicBezTo>
                    <a:pt x="55173" y="72133"/>
                    <a:pt x="57275" y="71299"/>
                    <a:pt x="59243" y="70198"/>
                  </a:cubicBezTo>
                  <a:close/>
                  <a:moveTo>
                    <a:pt x="58309" y="71966"/>
                  </a:moveTo>
                  <a:cubicBezTo>
                    <a:pt x="58342" y="72033"/>
                    <a:pt x="58375" y="72099"/>
                    <a:pt x="58375" y="72133"/>
                  </a:cubicBezTo>
                  <a:cubicBezTo>
                    <a:pt x="57308" y="72900"/>
                    <a:pt x="56107" y="73334"/>
                    <a:pt x="54806" y="73601"/>
                  </a:cubicBezTo>
                  <a:cubicBezTo>
                    <a:pt x="54773" y="73534"/>
                    <a:pt x="54773" y="73467"/>
                    <a:pt x="54739" y="73434"/>
                  </a:cubicBezTo>
                  <a:cubicBezTo>
                    <a:pt x="55940" y="72933"/>
                    <a:pt x="57108" y="72466"/>
                    <a:pt x="58309" y="71966"/>
                  </a:cubicBezTo>
                  <a:close/>
                  <a:moveTo>
                    <a:pt x="57608" y="73667"/>
                  </a:moveTo>
                  <a:cubicBezTo>
                    <a:pt x="57041" y="74168"/>
                    <a:pt x="56341" y="74268"/>
                    <a:pt x="55640" y="74368"/>
                  </a:cubicBezTo>
                  <a:cubicBezTo>
                    <a:pt x="55707" y="74334"/>
                    <a:pt x="55774" y="74268"/>
                    <a:pt x="55840" y="74234"/>
                  </a:cubicBezTo>
                  <a:cubicBezTo>
                    <a:pt x="56441" y="74101"/>
                    <a:pt x="57008" y="73767"/>
                    <a:pt x="57608" y="73667"/>
                  </a:cubicBezTo>
                  <a:close/>
                  <a:moveTo>
                    <a:pt x="56841" y="75302"/>
                  </a:moveTo>
                  <a:cubicBezTo>
                    <a:pt x="56315" y="75775"/>
                    <a:pt x="55790" y="75979"/>
                    <a:pt x="55166" y="75979"/>
                  </a:cubicBezTo>
                  <a:cubicBezTo>
                    <a:pt x="54998" y="75979"/>
                    <a:pt x="54823" y="75964"/>
                    <a:pt x="54639" y="75936"/>
                  </a:cubicBezTo>
                  <a:cubicBezTo>
                    <a:pt x="55373" y="75702"/>
                    <a:pt x="56107" y="75569"/>
                    <a:pt x="56841" y="75302"/>
                  </a:cubicBezTo>
                  <a:close/>
                  <a:moveTo>
                    <a:pt x="55874" y="76536"/>
                  </a:moveTo>
                  <a:lnTo>
                    <a:pt x="55874" y="76536"/>
                  </a:lnTo>
                  <a:cubicBezTo>
                    <a:pt x="55746" y="76951"/>
                    <a:pt x="54976" y="77305"/>
                    <a:pt x="54149" y="77305"/>
                  </a:cubicBezTo>
                  <a:cubicBezTo>
                    <a:pt x="54112" y="77305"/>
                    <a:pt x="54076" y="77305"/>
                    <a:pt x="54039" y="77303"/>
                  </a:cubicBezTo>
                  <a:cubicBezTo>
                    <a:pt x="54673" y="76870"/>
                    <a:pt x="55273" y="76769"/>
                    <a:pt x="55874" y="76536"/>
                  </a:cubicBezTo>
                  <a:close/>
                  <a:moveTo>
                    <a:pt x="4804" y="69731"/>
                  </a:moveTo>
                  <a:cubicBezTo>
                    <a:pt x="5304" y="69731"/>
                    <a:pt x="5471" y="69998"/>
                    <a:pt x="5671" y="70231"/>
                  </a:cubicBezTo>
                  <a:cubicBezTo>
                    <a:pt x="6171" y="70765"/>
                    <a:pt x="6472" y="71432"/>
                    <a:pt x="6772" y="72099"/>
                  </a:cubicBezTo>
                  <a:cubicBezTo>
                    <a:pt x="7706" y="74068"/>
                    <a:pt x="8506" y="76136"/>
                    <a:pt x="10008" y="77804"/>
                  </a:cubicBezTo>
                  <a:cubicBezTo>
                    <a:pt x="10074" y="77870"/>
                    <a:pt x="10174" y="77970"/>
                    <a:pt x="10074" y="78137"/>
                  </a:cubicBezTo>
                  <a:cubicBezTo>
                    <a:pt x="9741" y="78004"/>
                    <a:pt x="9541" y="77703"/>
                    <a:pt x="9340" y="77470"/>
                  </a:cubicBezTo>
                  <a:cubicBezTo>
                    <a:pt x="8206" y="76136"/>
                    <a:pt x="7572" y="74535"/>
                    <a:pt x="6839" y="72967"/>
                  </a:cubicBezTo>
                  <a:cubicBezTo>
                    <a:pt x="6338" y="71833"/>
                    <a:pt x="5905" y="70665"/>
                    <a:pt x="4804" y="69731"/>
                  </a:cubicBezTo>
                  <a:close/>
                  <a:moveTo>
                    <a:pt x="3203" y="71766"/>
                  </a:moveTo>
                  <a:lnTo>
                    <a:pt x="3203" y="71766"/>
                  </a:lnTo>
                  <a:cubicBezTo>
                    <a:pt x="4404" y="75802"/>
                    <a:pt x="6572" y="79138"/>
                    <a:pt x="10341" y="81406"/>
                  </a:cubicBezTo>
                  <a:cubicBezTo>
                    <a:pt x="7606" y="81239"/>
                    <a:pt x="3236" y="75268"/>
                    <a:pt x="3203" y="71766"/>
                  </a:cubicBezTo>
                  <a:close/>
                  <a:moveTo>
                    <a:pt x="41448" y="86263"/>
                  </a:moveTo>
                  <a:cubicBezTo>
                    <a:pt x="41530" y="86263"/>
                    <a:pt x="41599" y="86299"/>
                    <a:pt x="41630" y="86410"/>
                  </a:cubicBezTo>
                  <a:cubicBezTo>
                    <a:pt x="41697" y="86576"/>
                    <a:pt x="41463" y="86677"/>
                    <a:pt x="41330" y="86777"/>
                  </a:cubicBezTo>
                  <a:cubicBezTo>
                    <a:pt x="40729" y="87110"/>
                    <a:pt x="40062" y="87043"/>
                    <a:pt x="39395" y="87110"/>
                  </a:cubicBezTo>
                  <a:cubicBezTo>
                    <a:pt x="39062" y="87110"/>
                    <a:pt x="38728" y="87110"/>
                    <a:pt x="38428" y="87077"/>
                  </a:cubicBezTo>
                  <a:cubicBezTo>
                    <a:pt x="38228" y="87077"/>
                    <a:pt x="37994" y="87077"/>
                    <a:pt x="37961" y="86910"/>
                  </a:cubicBezTo>
                  <a:cubicBezTo>
                    <a:pt x="37961" y="86697"/>
                    <a:pt x="38132" y="86675"/>
                    <a:pt x="38268" y="86675"/>
                  </a:cubicBezTo>
                  <a:cubicBezTo>
                    <a:pt x="38302" y="86675"/>
                    <a:pt x="38334" y="86677"/>
                    <a:pt x="38361" y="86677"/>
                  </a:cubicBezTo>
                  <a:cubicBezTo>
                    <a:pt x="38861" y="86643"/>
                    <a:pt x="39328" y="86610"/>
                    <a:pt x="39829" y="86576"/>
                  </a:cubicBezTo>
                  <a:cubicBezTo>
                    <a:pt x="40296" y="86576"/>
                    <a:pt x="40729" y="86476"/>
                    <a:pt x="41163" y="86343"/>
                  </a:cubicBezTo>
                  <a:cubicBezTo>
                    <a:pt x="41251" y="86308"/>
                    <a:pt x="41357" y="86263"/>
                    <a:pt x="41448" y="86263"/>
                  </a:cubicBezTo>
                  <a:close/>
                  <a:moveTo>
                    <a:pt x="34091" y="86410"/>
                  </a:moveTo>
                  <a:cubicBezTo>
                    <a:pt x="33658" y="86843"/>
                    <a:pt x="33291" y="87244"/>
                    <a:pt x="32757" y="87477"/>
                  </a:cubicBezTo>
                  <a:cubicBezTo>
                    <a:pt x="32425" y="87637"/>
                    <a:pt x="32025" y="87715"/>
                    <a:pt x="31614" y="87715"/>
                  </a:cubicBezTo>
                  <a:cubicBezTo>
                    <a:pt x="30910" y="87715"/>
                    <a:pt x="30173" y="87486"/>
                    <a:pt x="29688" y="87043"/>
                  </a:cubicBezTo>
                  <a:cubicBezTo>
                    <a:pt x="29622" y="86977"/>
                    <a:pt x="29555" y="86910"/>
                    <a:pt x="29555" y="86810"/>
                  </a:cubicBezTo>
                  <a:cubicBezTo>
                    <a:pt x="29577" y="86721"/>
                    <a:pt x="29644" y="86691"/>
                    <a:pt x="29715" y="86691"/>
                  </a:cubicBezTo>
                  <a:cubicBezTo>
                    <a:pt x="29751" y="86691"/>
                    <a:pt x="29788" y="86699"/>
                    <a:pt x="29822" y="86710"/>
                  </a:cubicBezTo>
                  <a:cubicBezTo>
                    <a:pt x="30155" y="86810"/>
                    <a:pt x="30489" y="86877"/>
                    <a:pt x="30822" y="87010"/>
                  </a:cubicBezTo>
                  <a:cubicBezTo>
                    <a:pt x="31099" y="87133"/>
                    <a:pt x="31375" y="87199"/>
                    <a:pt x="31648" y="87199"/>
                  </a:cubicBezTo>
                  <a:cubicBezTo>
                    <a:pt x="31968" y="87199"/>
                    <a:pt x="32284" y="87108"/>
                    <a:pt x="32590" y="86910"/>
                  </a:cubicBezTo>
                  <a:cubicBezTo>
                    <a:pt x="33024" y="86610"/>
                    <a:pt x="33524" y="86543"/>
                    <a:pt x="34091" y="86410"/>
                  </a:cubicBezTo>
                  <a:close/>
                  <a:moveTo>
                    <a:pt x="22781" y="85838"/>
                  </a:moveTo>
                  <a:cubicBezTo>
                    <a:pt x="23179" y="85838"/>
                    <a:pt x="23552" y="85903"/>
                    <a:pt x="23851" y="86043"/>
                  </a:cubicBezTo>
                  <a:cubicBezTo>
                    <a:pt x="22016" y="86210"/>
                    <a:pt x="20482" y="87144"/>
                    <a:pt x="18981" y="88078"/>
                  </a:cubicBezTo>
                  <a:cubicBezTo>
                    <a:pt x="18950" y="88088"/>
                    <a:pt x="18912" y="88095"/>
                    <a:pt x="18872" y="88095"/>
                  </a:cubicBezTo>
                  <a:cubicBezTo>
                    <a:pt x="18781" y="88095"/>
                    <a:pt x="18672" y="88059"/>
                    <a:pt x="18580" y="87944"/>
                  </a:cubicBezTo>
                  <a:cubicBezTo>
                    <a:pt x="19247" y="87811"/>
                    <a:pt x="19614" y="87344"/>
                    <a:pt x="20015" y="86910"/>
                  </a:cubicBezTo>
                  <a:cubicBezTo>
                    <a:pt x="20567" y="86262"/>
                    <a:pt x="21758" y="85838"/>
                    <a:pt x="22781" y="85838"/>
                  </a:cubicBezTo>
                  <a:close/>
                  <a:moveTo>
                    <a:pt x="12609" y="85142"/>
                  </a:moveTo>
                  <a:cubicBezTo>
                    <a:pt x="14144" y="85843"/>
                    <a:pt x="15178" y="87010"/>
                    <a:pt x="15978" y="88478"/>
                  </a:cubicBezTo>
                  <a:cubicBezTo>
                    <a:pt x="14844" y="87377"/>
                    <a:pt x="13877" y="86109"/>
                    <a:pt x="12609" y="85142"/>
                  </a:cubicBezTo>
                  <a:close/>
                  <a:moveTo>
                    <a:pt x="28133" y="0"/>
                  </a:moveTo>
                  <a:cubicBezTo>
                    <a:pt x="23894" y="0"/>
                    <a:pt x="19680" y="341"/>
                    <a:pt x="15511" y="1349"/>
                  </a:cubicBezTo>
                  <a:cubicBezTo>
                    <a:pt x="14010" y="1716"/>
                    <a:pt x="12509" y="2183"/>
                    <a:pt x="11075" y="2883"/>
                  </a:cubicBezTo>
                  <a:cubicBezTo>
                    <a:pt x="10008" y="3384"/>
                    <a:pt x="8807" y="3684"/>
                    <a:pt x="7739" y="4251"/>
                  </a:cubicBezTo>
                  <a:cubicBezTo>
                    <a:pt x="3536" y="6452"/>
                    <a:pt x="868" y="9788"/>
                    <a:pt x="234" y="14592"/>
                  </a:cubicBezTo>
                  <a:cubicBezTo>
                    <a:pt x="0" y="16226"/>
                    <a:pt x="234" y="17827"/>
                    <a:pt x="401" y="19428"/>
                  </a:cubicBezTo>
                  <a:cubicBezTo>
                    <a:pt x="668" y="21897"/>
                    <a:pt x="834" y="24332"/>
                    <a:pt x="1001" y="26800"/>
                  </a:cubicBezTo>
                  <a:cubicBezTo>
                    <a:pt x="1201" y="30370"/>
                    <a:pt x="1501" y="33905"/>
                    <a:pt x="1602" y="37475"/>
                  </a:cubicBezTo>
                  <a:cubicBezTo>
                    <a:pt x="1768" y="42778"/>
                    <a:pt x="1268" y="48049"/>
                    <a:pt x="1101" y="53353"/>
                  </a:cubicBezTo>
                  <a:cubicBezTo>
                    <a:pt x="934" y="58023"/>
                    <a:pt x="401" y="62659"/>
                    <a:pt x="634" y="67329"/>
                  </a:cubicBezTo>
                  <a:cubicBezTo>
                    <a:pt x="734" y="69498"/>
                    <a:pt x="801" y="71666"/>
                    <a:pt x="1068" y="73834"/>
                  </a:cubicBezTo>
                  <a:cubicBezTo>
                    <a:pt x="1501" y="77603"/>
                    <a:pt x="3069" y="80706"/>
                    <a:pt x="6105" y="83041"/>
                  </a:cubicBezTo>
                  <a:cubicBezTo>
                    <a:pt x="7572" y="84175"/>
                    <a:pt x="9107" y="85209"/>
                    <a:pt x="10675" y="86210"/>
                  </a:cubicBezTo>
                  <a:cubicBezTo>
                    <a:pt x="14110" y="88444"/>
                    <a:pt x="16746" y="91313"/>
                    <a:pt x="17480" y="95550"/>
                  </a:cubicBezTo>
                  <a:cubicBezTo>
                    <a:pt x="17680" y="96650"/>
                    <a:pt x="17613" y="97751"/>
                    <a:pt x="17680" y="98852"/>
                  </a:cubicBezTo>
                  <a:cubicBezTo>
                    <a:pt x="17746" y="99486"/>
                    <a:pt x="18080" y="99919"/>
                    <a:pt x="18714" y="100053"/>
                  </a:cubicBezTo>
                  <a:cubicBezTo>
                    <a:pt x="18894" y="100102"/>
                    <a:pt x="19055" y="100127"/>
                    <a:pt x="19202" y="100127"/>
                  </a:cubicBezTo>
                  <a:cubicBezTo>
                    <a:pt x="19656" y="100127"/>
                    <a:pt x="19971" y="99889"/>
                    <a:pt x="20248" y="99386"/>
                  </a:cubicBezTo>
                  <a:cubicBezTo>
                    <a:pt x="20482" y="98985"/>
                    <a:pt x="20615" y="98585"/>
                    <a:pt x="20615" y="98118"/>
                  </a:cubicBezTo>
                  <a:cubicBezTo>
                    <a:pt x="20648" y="96817"/>
                    <a:pt x="20582" y="95483"/>
                    <a:pt x="20415" y="94182"/>
                  </a:cubicBezTo>
                  <a:cubicBezTo>
                    <a:pt x="19981" y="90980"/>
                    <a:pt x="21783" y="88378"/>
                    <a:pt x="24952" y="87744"/>
                  </a:cubicBezTo>
                  <a:cubicBezTo>
                    <a:pt x="25323" y="87658"/>
                    <a:pt x="25701" y="87597"/>
                    <a:pt x="26074" y="87597"/>
                  </a:cubicBezTo>
                  <a:cubicBezTo>
                    <a:pt x="26572" y="87597"/>
                    <a:pt x="27063" y="87706"/>
                    <a:pt x="27520" y="88011"/>
                  </a:cubicBezTo>
                  <a:cubicBezTo>
                    <a:pt x="28954" y="88945"/>
                    <a:pt x="29955" y="90212"/>
                    <a:pt x="30255" y="91947"/>
                  </a:cubicBezTo>
                  <a:cubicBezTo>
                    <a:pt x="30422" y="93014"/>
                    <a:pt x="30289" y="94115"/>
                    <a:pt x="30389" y="95183"/>
                  </a:cubicBezTo>
                  <a:cubicBezTo>
                    <a:pt x="30622" y="97518"/>
                    <a:pt x="30789" y="99819"/>
                    <a:pt x="30722" y="102154"/>
                  </a:cubicBezTo>
                  <a:cubicBezTo>
                    <a:pt x="30722" y="102341"/>
                    <a:pt x="30635" y="102558"/>
                    <a:pt x="30896" y="102558"/>
                  </a:cubicBezTo>
                  <a:cubicBezTo>
                    <a:pt x="30914" y="102558"/>
                    <a:pt x="30934" y="102557"/>
                    <a:pt x="30956" y="102555"/>
                  </a:cubicBezTo>
                  <a:cubicBezTo>
                    <a:pt x="31189" y="102521"/>
                    <a:pt x="31456" y="102521"/>
                    <a:pt x="31389" y="102188"/>
                  </a:cubicBezTo>
                  <a:cubicBezTo>
                    <a:pt x="31389" y="102088"/>
                    <a:pt x="31389" y="102021"/>
                    <a:pt x="31389" y="101921"/>
                  </a:cubicBezTo>
                  <a:cubicBezTo>
                    <a:pt x="31423" y="98585"/>
                    <a:pt x="31656" y="95249"/>
                    <a:pt x="32490" y="91980"/>
                  </a:cubicBezTo>
                  <a:cubicBezTo>
                    <a:pt x="32790" y="90713"/>
                    <a:pt x="33591" y="89679"/>
                    <a:pt x="34725" y="89045"/>
                  </a:cubicBezTo>
                  <a:cubicBezTo>
                    <a:pt x="35193" y="88786"/>
                    <a:pt x="35588" y="88660"/>
                    <a:pt x="35934" y="88660"/>
                  </a:cubicBezTo>
                  <a:cubicBezTo>
                    <a:pt x="36525" y="88660"/>
                    <a:pt x="36973" y="89030"/>
                    <a:pt x="37394" y="89745"/>
                  </a:cubicBezTo>
                  <a:cubicBezTo>
                    <a:pt x="37627" y="90146"/>
                    <a:pt x="37727" y="90579"/>
                    <a:pt x="37761" y="91046"/>
                  </a:cubicBezTo>
                  <a:cubicBezTo>
                    <a:pt x="37894" y="93014"/>
                    <a:pt x="37961" y="94949"/>
                    <a:pt x="37627" y="96951"/>
                  </a:cubicBezTo>
                  <a:cubicBezTo>
                    <a:pt x="38250" y="96862"/>
                    <a:pt x="38858" y="96802"/>
                    <a:pt x="39480" y="96802"/>
                  </a:cubicBezTo>
                  <a:cubicBezTo>
                    <a:pt x="39792" y="96802"/>
                    <a:pt x="40107" y="96817"/>
                    <a:pt x="40429" y="96851"/>
                  </a:cubicBezTo>
                  <a:cubicBezTo>
                    <a:pt x="40262" y="96450"/>
                    <a:pt x="40129" y="96150"/>
                    <a:pt x="40096" y="95816"/>
                  </a:cubicBezTo>
                  <a:cubicBezTo>
                    <a:pt x="39862" y="94015"/>
                    <a:pt x="39929" y="92247"/>
                    <a:pt x="40029" y="90479"/>
                  </a:cubicBezTo>
                  <a:cubicBezTo>
                    <a:pt x="40096" y="89812"/>
                    <a:pt x="40463" y="89278"/>
                    <a:pt x="40863" y="88778"/>
                  </a:cubicBezTo>
                  <a:cubicBezTo>
                    <a:pt x="41313" y="88191"/>
                    <a:pt x="41889" y="87891"/>
                    <a:pt x="42503" y="87891"/>
                  </a:cubicBezTo>
                  <a:cubicBezTo>
                    <a:pt x="42937" y="87891"/>
                    <a:pt x="43390" y="88041"/>
                    <a:pt x="43832" y="88344"/>
                  </a:cubicBezTo>
                  <a:cubicBezTo>
                    <a:pt x="44866" y="89045"/>
                    <a:pt x="45166" y="90079"/>
                    <a:pt x="45266" y="91246"/>
                  </a:cubicBezTo>
                  <a:cubicBezTo>
                    <a:pt x="45500" y="93748"/>
                    <a:pt x="45133" y="96250"/>
                    <a:pt x="45533" y="98752"/>
                  </a:cubicBezTo>
                  <a:cubicBezTo>
                    <a:pt x="45600" y="99085"/>
                    <a:pt x="45500" y="99519"/>
                    <a:pt x="45933" y="99719"/>
                  </a:cubicBezTo>
                  <a:cubicBezTo>
                    <a:pt x="46062" y="99765"/>
                    <a:pt x="46187" y="99786"/>
                    <a:pt x="46306" y="99786"/>
                  </a:cubicBezTo>
                  <a:cubicBezTo>
                    <a:pt x="46619" y="99786"/>
                    <a:pt x="46902" y="99645"/>
                    <a:pt x="47167" y="99452"/>
                  </a:cubicBezTo>
                  <a:cubicBezTo>
                    <a:pt x="47968" y="98852"/>
                    <a:pt x="48368" y="98051"/>
                    <a:pt x="48435" y="97084"/>
                  </a:cubicBezTo>
                  <a:cubicBezTo>
                    <a:pt x="48602" y="94749"/>
                    <a:pt x="48835" y="92447"/>
                    <a:pt x="48835" y="90112"/>
                  </a:cubicBezTo>
                  <a:cubicBezTo>
                    <a:pt x="48835" y="87977"/>
                    <a:pt x="49569" y="86210"/>
                    <a:pt x="51204" y="84809"/>
                  </a:cubicBezTo>
                  <a:cubicBezTo>
                    <a:pt x="52605" y="83641"/>
                    <a:pt x="54039" y="82440"/>
                    <a:pt x="55407" y="81206"/>
                  </a:cubicBezTo>
                  <a:cubicBezTo>
                    <a:pt x="57541" y="79371"/>
                    <a:pt x="59109" y="77136"/>
                    <a:pt x="60310" y="74635"/>
                  </a:cubicBezTo>
                  <a:cubicBezTo>
                    <a:pt x="60911" y="73367"/>
                    <a:pt x="61277" y="71999"/>
                    <a:pt x="61244" y="70565"/>
                  </a:cubicBezTo>
                  <a:cubicBezTo>
                    <a:pt x="61177" y="69297"/>
                    <a:pt x="61011" y="68030"/>
                    <a:pt x="61011" y="66762"/>
                  </a:cubicBezTo>
                  <a:cubicBezTo>
                    <a:pt x="60877" y="57289"/>
                    <a:pt x="61144" y="47815"/>
                    <a:pt x="60744" y="38309"/>
                  </a:cubicBezTo>
                  <a:cubicBezTo>
                    <a:pt x="60544" y="32971"/>
                    <a:pt x="60844" y="27601"/>
                    <a:pt x="61177" y="22230"/>
                  </a:cubicBezTo>
                  <a:cubicBezTo>
                    <a:pt x="61244" y="20796"/>
                    <a:pt x="61177" y="19328"/>
                    <a:pt x="61344" y="17894"/>
                  </a:cubicBezTo>
                  <a:cubicBezTo>
                    <a:pt x="61578" y="15792"/>
                    <a:pt x="61644" y="13658"/>
                    <a:pt x="61244" y="11589"/>
                  </a:cubicBezTo>
                  <a:cubicBezTo>
                    <a:pt x="60944" y="10022"/>
                    <a:pt x="60610" y="8454"/>
                    <a:pt x="59476" y="7320"/>
                  </a:cubicBezTo>
                  <a:cubicBezTo>
                    <a:pt x="58109" y="5985"/>
                    <a:pt x="56607" y="4851"/>
                    <a:pt x="54773" y="4218"/>
                  </a:cubicBezTo>
                  <a:cubicBezTo>
                    <a:pt x="50003" y="2550"/>
                    <a:pt x="45099" y="1449"/>
                    <a:pt x="40129" y="682"/>
                  </a:cubicBezTo>
                  <a:cubicBezTo>
                    <a:pt x="37094" y="215"/>
                    <a:pt x="34025" y="148"/>
                    <a:pt x="30989" y="48"/>
                  </a:cubicBezTo>
                  <a:cubicBezTo>
                    <a:pt x="30036" y="17"/>
                    <a:pt x="29084" y="0"/>
                    <a:pt x="28133" y="0"/>
                  </a:cubicBezTo>
                  <a:close/>
                </a:path>
              </a:pathLst>
            </a:custGeom>
            <a:solidFill>
              <a:srgbClr val="CE3C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809;p26">
              <a:extLst>
                <a:ext uri="{FF2B5EF4-FFF2-40B4-BE49-F238E27FC236}">
                  <a16:creationId xmlns:a16="http://schemas.microsoft.com/office/drawing/2014/main" id="{2AC9798F-6C3F-BBD1-5BEB-6189EAEF0EDF}"/>
                </a:ext>
              </a:extLst>
            </p:cNvPr>
            <p:cNvSpPr/>
            <p:nvPr/>
          </p:nvSpPr>
          <p:spPr>
            <a:xfrm>
              <a:off x="847850" y="1401475"/>
              <a:ext cx="1541125" cy="2567675"/>
            </a:xfrm>
            <a:custGeom>
              <a:avLst/>
              <a:gdLst/>
              <a:ahLst/>
              <a:cxnLst/>
              <a:rect l="l" t="t" r="r" b="b"/>
              <a:pathLst>
                <a:path w="61645" h="102707" extrusionOk="0">
                  <a:moveTo>
                    <a:pt x="37627" y="97036"/>
                  </a:moveTo>
                  <a:cubicBezTo>
                    <a:pt x="38561" y="96936"/>
                    <a:pt x="39462" y="96836"/>
                    <a:pt x="40429" y="96936"/>
                  </a:cubicBezTo>
                  <a:cubicBezTo>
                    <a:pt x="40296" y="96569"/>
                    <a:pt x="40129" y="96269"/>
                    <a:pt x="40096" y="95902"/>
                  </a:cubicBezTo>
                  <a:cubicBezTo>
                    <a:pt x="39862" y="94134"/>
                    <a:pt x="39929" y="92366"/>
                    <a:pt x="40062" y="90565"/>
                  </a:cubicBezTo>
                  <a:cubicBezTo>
                    <a:pt x="40096" y="89898"/>
                    <a:pt x="40463" y="89364"/>
                    <a:pt x="40863" y="88864"/>
                  </a:cubicBezTo>
                  <a:cubicBezTo>
                    <a:pt x="41663" y="87863"/>
                    <a:pt x="42764" y="87730"/>
                    <a:pt x="43832" y="88463"/>
                  </a:cubicBezTo>
                  <a:cubicBezTo>
                    <a:pt x="44866" y="89164"/>
                    <a:pt x="45199" y="90165"/>
                    <a:pt x="45299" y="91332"/>
                  </a:cubicBezTo>
                  <a:cubicBezTo>
                    <a:pt x="45500" y="93834"/>
                    <a:pt x="45133" y="96369"/>
                    <a:pt x="45533" y="98838"/>
                  </a:cubicBezTo>
                  <a:cubicBezTo>
                    <a:pt x="45600" y="99204"/>
                    <a:pt x="45500" y="99638"/>
                    <a:pt x="45967" y="99805"/>
                  </a:cubicBezTo>
                  <a:cubicBezTo>
                    <a:pt x="46400" y="100005"/>
                    <a:pt x="46834" y="99838"/>
                    <a:pt x="47167" y="99571"/>
                  </a:cubicBezTo>
                  <a:cubicBezTo>
                    <a:pt x="47968" y="98971"/>
                    <a:pt x="48368" y="98137"/>
                    <a:pt x="48435" y="97203"/>
                  </a:cubicBezTo>
                  <a:cubicBezTo>
                    <a:pt x="48602" y="94868"/>
                    <a:pt x="48835" y="92533"/>
                    <a:pt x="48835" y="90198"/>
                  </a:cubicBezTo>
                  <a:cubicBezTo>
                    <a:pt x="48835" y="88063"/>
                    <a:pt x="49602" y="86329"/>
                    <a:pt x="51204" y="84928"/>
                  </a:cubicBezTo>
                  <a:cubicBezTo>
                    <a:pt x="52605" y="83727"/>
                    <a:pt x="54039" y="82526"/>
                    <a:pt x="55407" y="81325"/>
                  </a:cubicBezTo>
                  <a:cubicBezTo>
                    <a:pt x="57541" y="79490"/>
                    <a:pt x="59109" y="77255"/>
                    <a:pt x="60310" y="74754"/>
                  </a:cubicBezTo>
                  <a:cubicBezTo>
                    <a:pt x="60911" y="73453"/>
                    <a:pt x="61311" y="72118"/>
                    <a:pt x="61244" y="70684"/>
                  </a:cubicBezTo>
                  <a:cubicBezTo>
                    <a:pt x="61177" y="69416"/>
                    <a:pt x="61011" y="68149"/>
                    <a:pt x="61011" y="66881"/>
                  </a:cubicBezTo>
                  <a:cubicBezTo>
                    <a:pt x="60877" y="57374"/>
                    <a:pt x="61144" y="47901"/>
                    <a:pt x="60744" y="38428"/>
                  </a:cubicBezTo>
                  <a:cubicBezTo>
                    <a:pt x="60544" y="33057"/>
                    <a:pt x="60844" y="27687"/>
                    <a:pt x="61177" y="22349"/>
                  </a:cubicBezTo>
                  <a:cubicBezTo>
                    <a:pt x="61244" y="20915"/>
                    <a:pt x="61177" y="19447"/>
                    <a:pt x="61344" y="18013"/>
                  </a:cubicBezTo>
                  <a:cubicBezTo>
                    <a:pt x="61578" y="15911"/>
                    <a:pt x="61644" y="13777"/>
                    <a:pt x="61244" y="11708"/>
                  </a:cubicBezTo>
                  <a:cubicBezTo>
                    <a:pt x="60944" y="10141"/>
                    <a:pt x="60610" y="8573"/>
                    <a:pt x="59443" y="7439"/>
                  </a:cubicBezTo>
                  <a:cubicBezTo>
                    <a:pt x="58109" y="6104"/>
                    <a:pt x="56607" y="4970"/>
                    <a:pt x="54773" y="4337"/>
                  </a:cubicBezTo>
                  <a:cubicBezTo>
                    <a:pt x="50003" y="2669"/>
                    <a:pt x="45099" y="1568"/>
                    <a:pt x="40129" y="801"/>
                  </a:cubicBezTo>
                  <a:cubicBezTo>
                    <a:pt x="37094" y="334"/>
                    <a:pt x="34025" y="267"/>
                    <a:pt x="30989" y="167"/>
                  </a:cubicBezTo>
                  <a:cubicBezTo>
                    <a:pt x="25785" y="0"/>
                    <a:pt x="20615" y="234"/>
                    <a:pt x="15511" y="1468"/>
                  </a:cubicBezTo>
                  <a:cubicBezTo>
                    <a:pt x="13977" y="1835"/>
                    <a:pt x="12509" y="2302"/>
                    <a:pt x="11075" y="3002"/>
                  </a:cubicBezTo>
                  <a:cubicBezTo>
                    <a:pt x="10008" y="3503"/>
                    <a:pt x="8807" y="3803"/>
                    <a:pt x="7739" y="4370"/>
                  </a:cubicBezTo>
                  <a:cubicBezTo>
                    <a:pt x="3536" y="6571"/>
                    <a:pt x="868" y="9907"/>
                    <a:pt x="234" y="14711"/>
                  </a:cubicBezTo>
                  <a:cubicBezTo>
                    <a:pt x="0" y="16345"/>
                    <a:pt x="201" y="17946"/>
                    <a:pt x="401" y="19547"/>
                  </a:cubicBezTo>
                  <a:cubicBezTo>
                    <a:pt x="668" y="22016"/>
                    <a:pt x="834" y="24451"/>
                    <a:pt x="968" y="26919"/>
                  </a:cubicBezTo>
                  <a:cubicBezTo>
                    <a:pt x="1201" y="30489"/>
                    <a:pt x="1468" y="34024"/>
                    <a:pt x="1602" y="37594"/>
                  </a:cubicBezTo>
                  <a:cubicBezTo>
                    <a:pt x="1768" y="42897"/>
                    <a:pt x="1235" y="48168"/>
                    <a:pt x="1101" y="53472"/>
                  </a:cubicBezTo>
                  <a:cubicBezTo>
                    <a:pt x="934" y="58142"/>
                    <a:pt x="401" y="62778"/>
                    <a:pt x="634" y="67448"/>
                  </a:cubicBezTo>
                  <a:cubicBezTo>
                    <a:pt x="734" y="69617"/>
                    <a:pt x="801" y="71785"/>
                    <a:pt x="1068" y="73953"/>
                  </a:cubicBezTo>
                  <a:cubicBezTo>
                    <a:pt x="1501" y="77722"/>
                    <a:pt x="3069" y="80825"/>
                    <a:pt x="6105" y="83160"/>
                  </a:cubicBezTo>
                  <a:cubicBezTo>
                    <a:pt x="7572" y="84294"/>
                    <a:pt x="9107" y="85328"/>
                    <a:pt x="10641" y="86329"/>
                  </a:cubicBezTo>
                  <a:cubicBezTo>
                    <a:pt x="14110" y="88563"/>
                    <a:pt x="16746" y="91432"/>
                    <a:pt x="17480" y="95669"/>
                  </a:cubicBezTo>
                  <a:cubicBezTo>
                    <a:pt x="17646" y="96769"/>
                    <a:pt x="17580" y="97870"/>
                    <a:pt x="17680" y="98971"/>
                  </a:cubicBezTo>
                  <a:cubicBezTo>
                    <a:pt x="17746" y="99605"/>
                    <a:pt x="18047" y="100038"/>
                    <a:pt x="18680" y="100172"/>
                  </a:cubicBezTo>
                  <a:cubicBezTo>
                    <a:pt x="19414" y="100372"/>
                    <a:pt x="19848" y="100172"/>
                    <a:pt x="20248" y="99505"/>
                  </a:cubicBezTo>
                  <a:cubicBezTo>
                    <a:pt x="20448" y="99104"/>
                    <a:pt x="20582" y="98704"/>
                    <a:pt x="20615" y="98237"/>
                  </a:cubicBezTo>
                  <a:cubicBezTo>
                    <a:pt x="20615" y="96936"/>
                    <a:pt x="20582" y="95602"/>
                    <a:pt x="20415" y="94301"/>
                  </a:cubicBezTo>
                  <a:cubicBezTo>
                    <a:pt x="19981" y="91099"/>
                    <a:pt x="21783" y="88497"/>
                    <a:pt x="24952" y="87863"/>
                  </a:cubicBezTo>
                  <a:cubicBezTo>
                    <a:pt x="25819" y="87663"/>
                    <a:pt x="26719" y="87596"/>
                    <a:pt x="27520" y="88130"/>
                  </a:cubicBezTo>
                  <a:cubicBezTo>
                    <a:pt x="28954" y="89064"/>
                    <a:pt x="29955" y="90331"/>
                    <a:pt x="30255" y="92066"/>
                  </a:cubicBezTo>
                  <a:cubicBezTo>
                    <a:pt x="30422" y="93133"/>
                    <a:pt x="30289" y="94234"/>
                    <a:pt x="30389" y="95302"/>
                  </a:cubicBezTo>
                  <a:cubicBezTo>
                    <a:pt x="30622" y="97637"/>
                    <a:pt x="30789" y="99938"/>
                    <a:pt x="30722" y="102273"/>
                  </a:cubicBezTo>
                  <a:cubicBezTo>
                    <a:pt x="30722" y="102473"/>
                    <a:pt x="30622" y="102707"/>
                    <a:pt x="30956" y="102674"/>
                  </a:cubicBezTo>
                  <a:cubicBezTo>
                    <a:pt x="31189" y="102640"/>
                    <a:pt x="31456" y="102640"/>
                    <a:pt x="31389" y="102307"/>
                  </a:cubicBezTo>
                  <a:cubicBezTo>
                    <a:pt x="31389" y="102207"/>
                    <a:pt x="31389" y="102140"/>
                    <a:pt x="31389" y="102040"/>
                  </a:cubicBezTo>
                  <a:cubicBezTo>
                    <a:pt x="31423" y="98704"/>
                    <a:pt x="31656" y="95368"/>
                    <a:pt x="32490" y="92099"/>
                  </a:cubicBezTo>
                  <a:cubicBezTo>
                    <a:pt x="32790" y="90832"/>
                    <a:pt x="33591" y="89798"/>
                    <a:pt x="34725" y="89164"/>
                  </a:cubicBezTo>
                  <a:cubicBezTo>
                    <a:pt x="35993" y="88463"/>
                    <a:pt x="36727" y="88730"/>
                    <a:pt x="37394" y="89864"/>
                  </a:cubicBezTo>
                  <a:cubicBezTo>
                    <a:pt x="37627" y="90265"/>
                    <a:pt x="37727" y="90698"/>
                    <a:pt x="37761" y="91165"/>
                  </a:cubicBezTo>
                  <a:cubicBezTo>
                    <a:pt x="37894" y="93100"/>
                    <a:pt x="37961" y="95035"/>
                    <a:pt x="37627" y="97036"/>
                  </a:cubicBezTo>
                  <a:close/>
                  <a:moveTo>
                    <a:pt x="41330" y="86896"/>
                  </a:moveTo>
                  <a:cubicBezTo>
                    <a:pt x="40729" y="87229"/>
                    <a:pt x="40062" y="87162"/>
                    <a:pt x="39395" y="87229"/>
                  </a:cubicBezTo>
                  <a:cubicBezTo>
                    <a:pt x="39062" y="87229"/>
                    <a:pt x="38728" y="87229"/>
                    <a:pt x="38428" y="87196"/>
                  </a:cubicBezTo>
                  <a:cubicBezTo>
                    <a:pt x="38228" y="87196"/>
                    <a:pt x="37994" y="87196"/>
                    <a:pt x="37961" y="87029"/>
                  </a:cubicBezTo>
                  <a:cubicBezTo>
                    <a:pt x="37961" y="86762"/>
                    <a:pt x="38228" y="86796"/>
                    <a:pt x="38361" y="86796"/>
                  </a:cubicBezTo>
                  <a:cubicBezTo>
                    <a:pt x="38861" y="86762"/>
                    <a:pt x="39328" y="86729"/>
                    <a:pt x="39829" y="86695"/>
                  </a:cubicBezTo>
                  <a:cubicBezTo>
                    <a:pt x="40296" y="86695"/>
                    <a:pt x="40729" y="86595"/>
                    <a:pt x="41163" y="86462"/>
                  </a:cubicBezTo>
                  <a:cubicBezTo>
                    <a:pt x="41330" y="86395"/>
                    <a:pt x="41563" y="86295"/>
                    <a:pt x="41630" y="86529"/>
                  </a:cubicBezTo>
                  <a:cubicBezTo>
                    <a:pt x="41697" y="86695"/>
                    <a:pt x="41463" y="86796"/>
                    <a:pt x="41330" y="86896"/>
                  </a:cubicBezTo>
                  <a:close/>
                  <a:moveTo>
                    <a:pt x="54039" y="77422"/>
                  </a:moveTo>
                  <a:cubicBezTo>
                    <a:pt x="54673" y="76989"/>
                    <a:pt x="55273" y="76888"/>
                    <a:pt x="55874" y="76655"/>
                  </a:cubicBezTo>
                  <a:cubicBezTo>
                    <a:pt x="55740" y="77089"/>
                    <a:pt x="54906" y="77456"/>
                    <a:pt x="54039" y="77422"/>
                  </a:cubicBezTo>
                  <a:close/>
                  <a:moveTo>
                    <a:pt x="54639" y="76055"/>
                  </a:moveTo>
                  <a:cubicBezTo>
                    <a:pt x="55373" y="75821"/>
                    <a:pt x="56107" y="75688"/>
                    <a:pt x="56841" y="75421"/>
                  </a:cubicBezTo>
                  <a:cubicBezTo>
                    <a:pt x="56174" y="76021"/>
                    <a:pt x="55507" y="76188"/>
                    <a:pt x="54639" y="76055"/>
                  </a:cubicBezTo>
                  <a:close/>
                  <a:moveTo>
                    <a:pt x="55640" y="74487"/>
                  </a:moveTo>
                  <a:cubicBezTo>
                    <a:pt x="55707" y="74453"/>
                    <a:pt x="55774" y="74387"/>
                    <a:pt x="55840" y="74353"/>
                  </a:cubicBezTo>
                  <a:cubicBezTo>
                    <a:pt x="56441" y="74220"/>
                    <a:pt x="57008" y="73886"/>
                    <a:pt x="57608" y="73786"/>
                  </a:cubicBezTo>
                  <a:cubicBezTo>
                    <a:pt x="57041" y="74287"/>
                    <a:pt x="56341" y="74387"/>
                    <a:pt x="55640" y="74487"/>
                  </a:cubicBezTo>
                  <a:close/>
                  <a:moveTo>
                    <a:pt x="54806" y="73720"/>
                  </a:moveTo>
                  <a:cubicBezTo>
                    <a:pt x="54773" y="73653"/>
                    <a:pt x="54773" y="73586"/>
                    <a:pt x="54739" y="73553"/>
                  </a:cubicBezTo>
                  <a:cubicBezTo>
                    <a:pt x="55940" y="73052"/>
                    <a:pt x="57108" y="72585"/>
                    <a:pt x="58309" y="72085"/>
                  </a:cubicBezTo>
                  <a:cubicBezTo>
                    <a:pt x="58342" y="72152"/>
                    <a:pt x="58375" y="72218"/>
                    <a:pt x="58375" y="72252"/>
                  </a:cubicBezTo>
                  <a:cubicBezTo>
                    <a:pt x="57308" y="73019"/>
                    <a:pt x="56107" y="73453"/>
                    <a:pt x="54806" y="73720"/>
                  </a:cubicBezTo>
                  <a:close/>
                  <a:moveTo>
                    <a:pt x="53138" y="73219"/>
                  </a:moveTo>
                  <a:cubicBezTo>
                    <a:pt x="55173" y="72252"/>
                    <a:pt x="57275" y="71418"/>
                    <a:pt x="59243" y="70317"/>
                  </a:cubicBezTo>
                  <a:cubicBezTo>
                    <a:pt x="57575" y="72052"/>
                    <a:pt x="55373" y="72685"/>
                    <a:pt x="53138" y="73219"/>
                  </a:cubicBezTo>
                  <a:close/>
                  <a:moveTo>
                    <a:pt x="56941" y="70417"/>
                  </a:moveTo>
                  <a:cubicBezTo>
                    <a:pt x="57608" y="70084"/>
                    <a:pt x="58109" y="69517"/>
                    <a:pt x="58809" y="69250"/>
                  </a:cubicBezTo>
                  <a:cubicBezTo>
                    <a:pt x="58409" y="69950"/>
                    <a:pt x="57642" y="70150"/>
                    <a:pt x="56941" y="70417"/>
                  </a:cubicBezTo>
                  <a:close/>
                  <a:moveTo>
                    <a:pt x="57375" y="69316"/>
                  </a:moveTo>
                  <a:cubicBezTo>
                    <a:pt x="57675" y="68983"/>
                    <a:pt x="57975" y="68649"/>
                    <a:pt x="58509" y="68482"/>
                  </a:cubicBezTo>
                  <a:cubicBezTo>
                    <a:pt x="58275" y="69083"/>
                    <a:pt x="57875" y="69250"/>
                    <a:pt x="57375" y="69316"/>
                  </a:cubicBezTo>
                  <a:close/>
                  <a:moveTo>
                    <a:pt x="58676" y="10741"/>
                  </a:moveTo>
                  <a:cubicBezTo>
                    <a:pt x="58709" y="10774"/>
                    <a:pt x="58742" y="10908"/>
                    <a:pt x="58709" y="10941"/>
                  </a:cubicBezTo>
                  <a:cubicBezTo>
                    <a:pt x="58509" y="11442"/>
                    <a:pt x="58309" y="11942"/>
                    <a:pt x="57808" y="12242"/>
                  </a:cubicBezTo>
                  <a:cubicBezTo>
                    <a:pt x="57808" y="11675"/>
                    <a:pt x="58109" y="11275"/>
                    <a:pt x="58342" y="10841"/>
                  </a:cubicBezTo>
                  <a:cubicBezTo>
                    <a:pt x="58409" y="10741"/>
                    <a:pt x="58542" y="10641"/>
                    <a:pt x="58676" y="10741"/>
                  </a:cubicBezTo>
                  <a:close/>
                  <a:moveTo>
                    <a:pt x="57942" y="8339"/>
                  </a:moveTo>
                  <a:cubicBezTo>
                    <a:pt x="58375" y="9307"/>
                    <a:pt x="57341" y="11675"/>
                    <a:pt x="56407" y="11975"/>
                  </a:cubicBezTo>
                  <a:cubicBezTo>
                    <a:pt x="56741" y="11375"/>
                    <a:pt x="57041" y="10774"/>
                    <a:pt x="57341" y="10207"/>
                  </a:cubicBezTo>
                  <a:cubicBezTo>
                    <a:pt x="57642" y="9640"/>
                    <a:pt x="57775" y="9040"/>
                    <a:pt x="57942" y="8339"/>
                  </a:cubicBezTo>
                  <a:close/>
                  <a:moveTo>
                    <a:pt x="56641" y="8973"/>
                  </a:moveTo>
                  <a:cubicBezTo>
                    <a:pt x="56808" y="9407"/>
                    <a:pt x="56774" y="9674"/>
                    <a:pt x="56374" y="10307"/>
                  </a:cubicBezTo>
                  <a:cubicBezTo>
                    <a:pt x="56207" y="9707"/>
                    <a:pt x="56274" y="9407"/>
                    <a:pt x="56641" y="8973"/>
                  </a:cubicBezTo>
                  <a:close/>
                  <a:moveTo>
                    <a:pt x="26453" y="5437"/>
                  </a:moveTo>
                  <a:cubicBezTo>
                    <a:pt x="26886" y="5170"/>
                    <a:pt x="27320" y="5004"/>
                    <a:pt x="27820" y="4904"/>
                  </a:cubicBezTo>
                  <a:cubicBezTo>
                    <a:pt x="27487" y="5104"/>
                    <a:pt x="27153" y="5304"/>
                    <a:pt x="26820" y="5504"/>
                  </a:cubicBezTo>
                  <a:cubicBezTo>
                    <a:pt x="26619" y="5604"/>
                    <a:pt x="26419" y="5738"/>
                    <a:pt x="26453" y="6004"/>
                  </a:cubicBezTo>
                  <a:cubicBezTo>
                    <a:pt x="26486" y="6238"/>
                    <a:pt x="26719" y="6305"/>
                    <a:pt x="26920" y="6338"/>
                  </a:cubicBezTo>
                  <a:cubicBezTo>
                    <a:pt x="28954" y="6772"/>
                    <a:pt x="30956" y="6772"/>
                    <a:pt x="32891" y="5771"/>
                  </a:cubicBezTo>
                  <a:cubicBezTo>
                    <a:pt x="33124" y="5637"/>
                    <a:pt x="33458" y="5504"/>
                    <a:pt x="33358" y="5170"/>
                  </a:cubicBezTo>
                  <a:cubicBezTo>
                    <a:pt x="33291" y="4837"/>
                    <a:pt x="32991" y="4837"/>
                    <a:pt x="32724" y="4770"/>
                  </a:cubicBezTo>
                  <a:cubicBezTo>
                    <a:pt x="32457" y="4670"/>
                    <a:pt x="32157" y="4603"/>
                    <a:pt x="31856" y="4537"/>
                  </a:cubicBezTo>
                  <a:cubicBezTo>
                    <a:pt x="31856" y="4503"/>
                    <a:pt x="31856" y="4470"/>
                    <a:pt x="31823" y="4403"/>
                  </a:cubicBezTo>
                  <a:cubicBezTo>
                    <a:pt x="32223" y="4270"/>
                    <a:pt x="32590" y="4303"/>
                    <a:pt x="32957" y="4403"/>
                  </a:cubicBezTo>
                  <a:cubicBezTo>
                    <a:pt x="33758" y="4637"/>
                    <a:pt x="33958" y="5271"/>
                    <a:pt x="33391" y="5904"/>
                  </a:cubicBezTo>
                  <a:cubicBezTo>
                    <a:pt x="32790" y="6605"/>
                    <a:pt x="31990" y="6872"/>
                    <a:pt x="31123" y="7005"/>
                  </a:cubicBezTo>
                  <a:cubicBezTo>
                    <a:pt x="29822" y="7272"/>
                    <a:pt x="28521" y="7272"/>
                    <a:pt x="27220" y="6938"/>
                  </a:cubicBezTo>
                  <a:cubicBezTo>
                    <a:pt x="26953" y="6838"/>
                    <a:pt x="26719" y="6738"/>
                    <a:pt x="26486" y="6638"/>
                  </a:cubicBezTo>
                  <a:cubicBezTo>
                    <a:pt x="25952" y="6305"/>
                    <a:pt x="25919" y="5771"/>
                    <a:pt x="26453" y="5437"/>
                  </a:cubicBezTo>
                  <a:close/>
                  <a:moveTo>
                    <a:pt x="21649" y="4470"/>
                  </a:moveTo>
                  <a:cubicBezTo>
                    <a:pt x="22016" y="4670"/>
                    <a:pt x="22016" y="5004"/>
                    <a:pt x="21949" y="5337"/>
                  </a:cubicBezTo>
                  <a:cubicBezTo>
                    <a:pt x="21783" y="6004"/>
                    <a:pt x="21316" y="6438"/>
                    <a:pt x="20815" y="6872"/>
                  </a:cubicBezTo>
                  <a:cubicBezTo>
                    <a:pt x="20749" y="6938"/>
                    <a:pt x="20615" y="6972"/>
                    <a:pt x="20548" y="6872"/>
                  </a:cubicBezTo>
                  <a:cubicBezTo>
                    <a:pt x="20415" y="6772"/>
                    <a:pt x="20482" y="6638"/>
                    <a:pt x="20548" y="6538"/>
                  </a:cubicBezTo>
                  <a:cubicBezTo>
                    <a:pt x="20815" y="6205"/>
                    <a:pt x="21115" y="5938"/>
                    <a:pt x="21349" y="5571"/>
                  </a:cubicBezTo>
                  <a:cubicBezTo>
                    <a:pt x="21616" y="5170"/>
                    <a:pt x="21549" y="4837"/>
                    <a:pt x="21015" y="4703"/>
                  </a:cubicBezTo>
                  <a:cubicBezTo>
                    <a:pt x="20648" y="4637"/>
                    <a:pt x="20282" y="4603"/>
                    <a:pt x="19981" y="4270"/>
                  </a:cubicBezTo>
                  <a:cubicBezTo>
                    <a:pt x="20615" y="4070"/>
                    <a:pt x="21149" y="4203"/>
                    <a:pt x="21649" y="4470"/>
                  </a:cubicBezTo>
                  <a:close/>
                  <a:moveTo>
                    <a:pt x="4404" y="10207"/>
                  </a:moveTo>
                  <a:cubicBezTo>
                    <a:pt x="5338" y="8806"/>
                    <a:pt x="6672" y="7806"/>
                    <a:pt x="8073" y="6938"/>
                  </a:cubicBezTo>
                  <a:cubicBezTo>
                    <a:pt x="10508" y="5471"/>
                    <a:pt x="13110" y="4437"/>
                    <a:pt x="15912" y="4003"/>
                  </a:cubicBezTo>
                  <a:cubicBezTo>
                    <a:pt x="16879" y="3870"/>
                    <a:pt x="17880" y="3970"/>
                    <a:pt x="18847" y="3970"/>
                  </a:cubicBezTo>
                  <a:cubicBezTo>
                    <a:pt x="18380" y="4303"/>
                    <a:pt x="17813" y="4203"/>
                    <a:pt x="17313" y="4303"/>
                  </a:cubicBezTo>
                  <a:cubicBezTo>
                    <a:pt x="13677" y="5070"/>
                    <a:pt x="10241" y="6371"/>
                    <a:pt x="7072" y="8339"/>
                  </a:cubicBezTo>
                  <a:cubicBezTo>
                    <a:pt x="6171" y="8906"/>
                    <a:pt x="5404" y="9640"/>
                    <a:pt x="4770" y="10474"/>
                  </a:cubicBezTo>
                  <a:cubicBezTo>
                    <a:pt x="4637" y="10641"/>
                    <a:pt x="4537" y="10908"/>
                    <a:pt x="4303" y="10774"/>
                  </a:cubicBezTo>
                  <a:cubicBezTo>
                    <a:pt x="4070" y="10608"/>
                    <a:pt x="4270" y="10374"/>
                    <a:pt x="4404" y="10207"/>
                  </a:cubicBezTo>
                  <a:close/>
                  <a:moveTo>
                    <a:pt x="3403" y="13043"/>
                  </a:moveTo>
                  <a:cubicBezTo>
                    <a:pt x="3470" y="12909"/>
                    <a:pt x="3603" y="12943"/>
                    <a:pt x="3703" y="12976"/>
                  </a:cubicBezTo>
                  <a:cubicBezTo>
                    <a:pt x="4637" y="13443"/>
                    <a:pt x="5204" y="13009"/>
                    <a:pt x="5771" y="12309"/>
                  </a:cubicBezTo>
                  <a:cubicBezTo>
                    <a:pt x="6338" y="11575"/>
                    <a:pt x="6939" y="10941"/>
                    <a:pt x="7639" y="10374"/>
                  </a:cubicBezTo>
                  <a:cubicBezTo>
                    <a:pt x="9107" y="9173"/>
                    <a:pt x="10741" y="8373"/>
                    <a:pt x="12709" y="8373"/>
                  </a:cubicBezTo>
                  <a:cubicBezTo>
                    <a:pt x="14511" y="8406"/>
                    <a:pt x="16279" y="8006"/>
                    <a:pt x="18147" y="7839"/>
                  </a:cubicBezTo>
                  <a:cubicBezTo>
                    <a:pt x="16812" y="8806"/>
                    <a:pt x="15311" y="9040"/>
                    <a:pt x="13844" y="8973"/>
                  </a:cubicBezTo>
                  <a:cubicBezTo>
                    <a:pt x="10508" y="8773"/>
                    <a:pt x="8140" y="10441"/>
                    <a:pt x="6071" y="12809"/>
                  </a:cubicBezTo>
                  <a:cubicBezTo>
                    <a:pt x="5604" y="13376"/>
                    <a:pt x="5104" y="13843"/>
                    <a:pt x="4303" y="13710"/>
                  </a:cubicBezTo>
                  <a:cubicBezTo>
                    <a:pt x="3970" y="13677"/>
                    <a:pt x="3703" y="13576"/>
                    <a:pt x="3470" y="13343"/>
                  </a:cubicBezTo>
                  <a:cubicBezTo>
                    <a:pt x="3403" y="13243"/>
                    <a:pt x="3336" y="13143"/>
                    <a:pt x="3403" y="13043"/>
                  </a:cubicBezTo>
                  <a:close/>
                  <a:moveTo>
                    <a:pt x="3970" y="67315"/>
                  </a:moveTo>
                  <a:cubicBezTo>
                    <a:pt x="4637" y="67415"/>
                    <a:pt x="4470" y="66581"/>
                    <a:pt x="4871" y="66281"/>
                  </a:cubicBezTo>
                  <a:cubicBezTo>
                    <a:pt x="4937" y="67015"/>
                    <a:pt x="4637" y="67615"/>
                    <a:pt x="4137" y="67682"/>
                  </a:cubicBezTo>
                  <a:cubicBezTo>
                    <a:pt x="3536" y="67749"/>
                    <a:pt x="3136" y="67182"/>
                    <a:pt x="2969" y="65947"/>
                  </a:cubicBezTo>
                  <a:cubicBezTo>
                    <a:pt x="3269" y="66548"/>
                    <a:pt x="3303" y="67248"/>
                    <a:pt x="3970" y="67315"/>
                  </a:cubicBezTo>
                  <a:close/>
                  <a:moveTo>
                    <a:pt x="5671" y="70350"/>
                  </a:moveTo>
                  <a:cubicBezTo>
                    <a:pt x="6171" y="70884"/>
                    <a:pt x="6472" y="71551"/>
                    <a:pt x="6772" y="72218"/>
                  </a:cubicBezTo>
                  <a:cubicBezTo>
                    <a:pt x="7706" y="74187"/>
                    <a:pt x="8506" y="76255"/>
                    <a:pt x="10008" y="77923"/>
                  </a:cubicBezTo>
                  <a:cubicBezTo>
                    <a:pt x="10074" y="77989"/>
                    <a:pt x="10174" y="78089"/>
                    <a:pt x="10074" y="78256"/>
                  </a:cubicBezTo>
                  <a:cubicBezTo>
                    <a:pt x="9741" y="78123"/>
                    <a:pt x="9541" y="77822"/>
                    <a:pt x="9340" y="77589"/>
                  </a:cubicBezTo>
                  <a:cubicBezTo>
                    <a:pt x="8206" y="76255"/>
                    <a:pt x="7572" y="74654"/>
                    <a:pt x="6839" y="73086"/>
                  </a:cubicBezTo>
                  <a:cubicBezTo>
                    <a:pt x="6338" y="71952"/>
                    <a:pt x="5905" y="70784"/>
                    <a:pt x="4804" y="69850"/>
                  </a:cubicBezTo>
                  <a:cubicBezTo>
                    <a:pt x="5304" y="69850"/>
                    <a:pt x="5471" y="70117"/>
                    <a:pt x="5671" y="70350"/>
                  </a:cubicBezTo>
                  <a:close/>
                  <a:moveTo>
                    <a:pt x="3203" y="71885"/>
                  </a:moveTo>
                  <a:cubicBezTo>
                    <a:pt x="4404" y="75921"/>
                    <a:pt x="6572" y="79257"/>
                    <a:pt x="10341" y="81525"/>
                  </a:cubicBezTo>
                  <a:cubicBezTo>
                    <a:pt x="7606" y="81358"/>
                    <a:pt x="3236" y="75387"/>
                    <a:pt x="3203" y="71885"/>
                  </a:cubicBezTo>
                  <a:close/>
                  <a:moveTo>
                    <a:pt x="12609" y="85261"/>
                  </a:moveTo>
                  <a:cubicBezTo>
                    <a:pt x="14144" y="85962"/>
                    <a:pt x="15178" y="87129"/>
                    <a:pt x="15978" y="88597"/>
                  </a:cubicBezTo>
                  <a:cubicBezTo>
                    <a:pt x="14844" y="87496"/>
                    <a:pt x="13877" y="86228"/>
                    <a:pt x="12609" y="85261"/>
                  </a:cubicBezTo>
                  <a:close/>
                  <a:moveTo>
                    <a:pt x="18981" y="88197"/>
                  </a:moveTo>
                  <a:cubicBezTo>
                    <a:pt x="18881" y="88230"/>
                    <a:pt x="18714" y="88230"/>
                    <a:pt x="18580" y="88063"/>
                  </a:cubicBezTo>
                  <a:cubicBezTo>
                    <a:pt x="19247" y="87930"/>
                    <a:pt x="19614" y="87463"/>
                    <a:pt x="20015" y="86996"/>
                  </a:cubicBezTo>
                  <a:cubicBezTo>
                    <a:pt x="20782" y="86128"/>
                    <a:pt x="22783" y="85661"/>
                    <a:pt x="23851" y="86162"/>
                  </a:cubicBezTo>
                  <a:cubicBezTo>
                    <a:pt x="22016" y="86329"/>
                    <a:pt x="20482" y="87263"/>
                    <a:pt x="18981" y="88197"/>
                  </a:cubicBezTo>
                  <a:close/>
                  <a:moveTo>
                    <a:pt x="32757" y="87596"/>
                  </a:moveTo>
                  <a:cubicBezTo>
                    <a:pt x="31856" y="88030"/>
                    <a:pt x="30455" y="87863"/>
                    <a:pt x="29688" y="87162"/>
                  </a:cubicBezTo>
                  <a:cubicBezTo>
                    <a:pt x="29622" y="87096"/>
                    <a:pt x="29555" y="87029"/>
                    <a:pt x="29555" y="86929"/>
                  </a:cubicBezTo>
                  <a:cubicBezTo>
                    <a:pt x="29588" y="86796"/>
                    <a:pt x="29722" y="86796"/>
                    <a:pt x="29822" y="86829"/>
                  </a:cubicBezTo>
                  <a:cubicBezTo>
                    <a:pt x="30155" y="86929"/>
                    <a:pt x="30489" y="86996"/>
                    <a:pt x="30822" y="87129"/>
                  </a:cubicBezTo>
                  <a:cubicBezTo>
                    <a:pt x="31423" y="87396"/>
                    <a:pt x="32023" y="87396"/>
                    <a:pt x="32590" y="87029"/>
                  </a:cubicBezTo>
                  <a:cubicBezTo>
                    <a:pt x="33024" y="86729"/>
                    <a:pt x="33524" y="86662"/>
                    <a:pt x="34091" y="86529"/>
                  </a:cubicBezTo>
                  <a:cubicBezTo>
                    <a:pt x="33658" y="86962"/>
                    <a:pt x="33291" y="87363"/>
                    <a:pt x="32757" y="87596"/>
                  </a:cubicBezTo>
                  <a:close/>
                  <a:moveTo>
                    <a:pt x="20048" y="65981"/>
                  </a:moveTo>
                  <a:cubicBezTo>
                    <a:pt x="17513" y="65981"/>
                    <a:pt x="15011" y="65947"/>
                    <a:pt x="12576" y="65180"/>
                  </a:cubicBezTo>
                  <a:cubicBezTo>
                    <a:pt x="11208" y="64780"/>
                    <a:pt x="9841" y="64313"/>
                    <a:pt x="8473" y="63779"/>
                  </a:cubicBezTo>
                  <a:cubicBezTo>
                    <a:pt x="6038" y="62845"/>
                    <a:pt x="4670" y="60710"/>
                    <a:pt x="4604" y="57908"/>
                  </a:cubicBezTo>
                  <a:cubicBezTo>
                    <a:pt x="4537" y="54539"/>
                    <a:pt x="4670" y="51203"/>
                    <a:pt x="4937" y="47868"/>
                  </a:cubicBezTo>
                  <a:cubicBezTo>
                    <a:pt x="5271" y="43932"/>
                    <a:pt x="5171" y="39962"/>
                    <a:pt x="5104" y="36026"/>
                  </a:cubicBezTo>
                  <a:cubicBezTo>
                    <a:pt x="4971" y="30755"/>
                    <a:pt x="4670" y="25518"/>
                    <a:pt x="4871" y="20248"/>
                  </a:cubicBezTo>
                  <a:cubicBezTo>
                    <a:pt x="4904" y="19614"/>
                    <a:pt x="5004" y="18980"/>
                    <a:pt x="5071" y="18347"/>
                  </a:cubicBezTo>
                  <a:cubicBezTo>
                    <a:pt x="5271" y="16779"/>
                    <a:pt x="6205" y="15878"/>
                    <a:pt x="7673" y="15444"/>
                  </a:cubicBezTo>
                  <a:cubicBezTo>
                    <a:pt x="8940" y="15044"/>
                    <a:pt x="10241" y="14911"/>
                    <a:pt x="11575" y="14911"/>
                  </a:cubicBezTo>
                  <a:cubicBezTo>
                    <a:pt x="15278" y="14911"/>
                    <a:pt x="18947" y="14911"/>
                    <a:pt x="22650" y="14911"/>
                  </a:cubicBezTo>
                  <a:lnTo>
                    <a:pt x="22650" y="15044"/>
                  </a:lnTo>
                  <a:cubicBezTo>
                    <a:pt x="26519" y="15044"/>
                    <a:pt x="30389" y="15044"/>
                    <a:pt x="34258" y="15011"/>
                  </a:cubicBezTo>
                  <a:cubicBezTo>
                    <a:pt x="35426" y="15011"/>
                    <a:pt x="36593" y="14811"/>
                    <a:pt x="37761" y="14777"/>
                  </a:cubicBezTo>
                  <a:cubicBezTo>
                    <a:pt x="42231" y="14544"/>
                    <a:pt x="46700" y="14510"/>
                    <a:pt x="51204" y="14777"/>
                  </a:cubicBezTo>
                  <a:cubicBezTo>
                    <a:pt x="52638" y="14877"/>
                    <a:pt x="54072" y="15078"/>
                    <a:pt x="55473" y="15545"/>
                  </a:cubicBezTo>
                  <a:cubicBezTo>
                    <a:pt x="56974" y="16012"/>
                    <a:pt x="58075" y="16979"/>
                    <a:pt x="58242" y="19014"/>
                  </a:cubicBezTo>
                  <a:cubicBezTo>
                    <a:pt x="58542" y="22249"/>
                    <a:pt x="58209" y="25485"/>
                    <a:pt x="58075" y="28687"/>
                  </a:cubicBezTo>
                  <a:cubicBezTo>
                    <a:pt x="57875" y="33491"/>
                    <a:pt x="57875" y="38294"/>
                    <a:pt x="57642" y="43064"/>
                  </a:cubicBezTo>
                  <a:cubicBezTo>
                    <a:pt x="57475" y="47467"/>
                    <a:pt x="57908" y="51837"/>
                    <a:pt x="57708" y="56207"/>
                  </a:cubicBezTo>
                  <a:cubicBezTo>
                    <a:pt x="57608" y="58442"/>
                    <a:pt x="57275" y="60677"/>
                    <a:pt x="56007" y="62612"/>
                  </a:cubicBezTo>
                  <a:cubicBezTo>
                    <a:pt x="54706" y="64546"/>
                    <a:pt x="53005" y="66014"/>
                    <a:pt x="50536" y="66147"/>
                  </a:cubicBezTo>
                  <a:cubicBezTo>
                    <a:pt x="48869" y="66214"/>
                    <a:pt x="47167" y="66381"/>
                    <a:pt x="45500" y="66248"/>
                  </a:cubicBezTo>
                  <a:cubicBezTo>
                    <a:pt x="43131" y="66114"/>
                    <a:pt x="40763" y="66281"/>
                    <a:pt x="38361" y="66181"/>
                  </a:cubicBezTo>
                  <a:cubicBezTo>
                    <a:pt x="32257" y="65881"/>
                    <a:pt x="26152" y="66014"/>
                    <a:pt x="20048" y="6598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 name="Google Shape;810;p26">
              <a:extLst>
                <a:ext uri="{FF2B5EF4-FFF2-40B4-BE49-F238E27FC236}">
                  <a16:creationId xmlns:a16="http://schemas.microsoft.com/office/drawing/2014/main" id="{FB4C106B-2178-8193-1D72-141A0496C10C}"/>
                </a:ext>
              </a:extLst>
            </p:cNvPr>
            <p:cNvSpPr/>
            <p:nvPr/>
          </p:nvSpPr>
          <p:spPr>
            <a:xfrm>
              <a:off x="1787675" y="3840475"/>
              <a:ext cx="66950" cy="26325"/>
            </a:xfrm>
            <a:custGeom>
              <a:avLst/>
              <a:gdLst/>
              <a:ahLst/>
              <a:cxnLst/>
              <a:rect l="l" t="t" r="r" b="b"/>
              <a:pathLst>
                <a:path w="2678" h="1053" extrusionOk="0">
                  <a:moveTo>
                    <a:pt x="2141" y="1"/>
                  </a:moveTo>
                  <a:cubicBezTo>
                    <a:pt x="2099" y="1"/>
                    <a:pt x="2053" y="4"/>
                    <a:pt x="2002" y="10"/>
                  </a:cubicBezTo>
                  <a:cubicBezTo>
                    <a:pt x="1469" y="77"/>
                    <a:pt x="935" y="110"/>
                    <a:pt x="401" y="143"/>
                  </a:cubicBezTo>
                  <a:cubicBezTo>
                    <a:pt x="101" y="143"/>
                    <a:pt x="1" y="277"/>
                    <a:pt x="34" y="577"/>
                  </a:cubicBezTo>
                  <a:cubicBezTo>
                    <a:pt x="34" y="883"/>
                    <a:pt x="146" y="1048"/>
                    <a:pt x="421" y="1048"/>
                  </a:cubicBezTo>
                  <a:cubicBezTo>
                    <a:pt x="447" y="1048"/>
                    <a:pt x="473" y="1047"/>
                    <a:pt x="501" y="1044"/>
                  </a:cubicBezTo>
                  <a:cubicBezTo>
                    <a:pt x="590" y="1033"/>
                    <a:pt x="679" y="1029"/>
                    <a:pt x="768" y="1029"/>
                  </a:cubicBezTo>
                  <a:cubicBezTo>
                    <a:pt x="946" y="1029"/>
                    <a:pt x="1124" y="1044"/>
                    <a:pt x="1302" y="1044"/>
                  </a:cubicBezTo>
                  <a:lnTo>
                    <a:pt x="2002" y="1044"/>
                  </a:lnTo>
                  <a:cubicBezTo>
                    <a:pt x="2026" y="1041"/>
                    <a:pt x="2051" y="1040"/>
                    <a:pt x="2076" y="1040"/>
                  </a:cubicBezTo>
                  <a:cubicBezTo>
                    <a:pt x="2161" y="1040"/>
                    <a:pt x="2254" y="1052"/>
                    <a:pt x="2341" y="1052"/>
                  </a:cubicBezTo>
                  <a:cubicBezTo>
                    <a:pt x="2526" y="1052"/>
                    <a:pt x="2678" y="996"/>
                    <a:pt x="2636" y="644"/>
                  </a:cubicBezTo>
                  <a:cubicBezTo>
                    <a:pt x="2606" y="281"/>
                    <a:pt x="2548" y="1"/>
                    <a:pt x="214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811;p26">
              <a:extLst>
                <a:ext uri="{FF2B5EF4-FFF2-40B4-BE49-F238E27FC236}">
                  <a16:creationId xmlns:a16="http://schemas.microsoft.com/office/drawing/2014/main" id="{7EC88B1D-93FB-CCAA-EC6E-ED0A95E57990}"/>
                </a:ext>
              </a:extLst>
            </p:cNvPr>
            <p:cNvSpPr/>
            <p:nvPr/>
          </p:nvSpPr>
          <p:spPr>
            <a:xfrm>
              <a:off x="1971375" y="4217275"/>
              <a:ext cx="155750" cy="63775"/>
            </a:xfrm>
            <a:custGeom>
              <a:avLst/>
              <a:gdLst/>
              <a:ahLst/>
              <a:cxnLst/>
              <a:rect l="l" t="t" r="r" b="b"/>
              <a:pathLst>
                <a:path w="6230" h="2551" extrusionOk="0">
                  <a:moveTo>
                    <a:pt x="5832" y="1"/>
                  </a:moveTo>
                  <a:cubicBezTo>
                    <a:pt x="5764" y="1"/>
                    <a:pt x="5675" y="32"/>
                    <a:pt x="5562" y="82"/>
                  </a:cubicBezTo>
                  <a:cubicBezTo>
                    <a:pt x="4836" y="426"/>
                    <a:pt x="4087" y="551"/>
                    <a:pt x="3329" y="551"/>
                  </a:cubicBezTo>
                  <a:cubicBezTo>
                    <a:pt x="2765" y="551"/>
                    <a:pt x="2195" y="482"/>
                    <a:pt x="1626" y="382"/>
                  </a:cubicBezTo>
                  <a:cubicBezTo>
                    <a:pt x="1139" y="293"/>
                    <a:pt x="797" y="230"/>
                    <a:pt x="560" y="230"/>
                  </a:cubicBezTo>
                  <a:cubicBezTo>
                    <a:pt x="0" y="230"/>
                    <a:pt x="21" y="579"/>
                    <a:pt x="92" y="1750"/>
                  </a:cubicBezTo>
                  <a:cubicBezTo>
                    <a:pt x="125" y="2284"/>
                    <a:pt x="392" y="2551"/>
                    <a:pt x="925" y="2551"/>
                  </a:cubicBezTo>
                  <a:lnTo>
                    <a:pt x="2960" y="2551"/>
                  </a:lnTo>
                  <a:lnTo>
                    <a:pt x="2960" y="2517"/>
                  </a:lnTo>
                  <a:lnTo>
                    <a:pt x="3928" y="2517"/>
                  </a:lnTo>
                  <a:cubicBezTo>
                    <a:pt x="4295" y="2517"/>
                    <a:pt x="4628" y="2551"/>
                    <a:pt x="4995" y="2551"/>
                  </a:cubicBezTo>
                  <a:cubicBezTo>
                    <a:pt x="5829" y="2551"/>
                    <a:pt x="6229" y="2084"/>
                    <a:pt x="6129" y="1283"/>
                  </a:cubicBezTo>
                  <a:cubicBezTo>
                    <a:pt x="6096" y="983"/>
                    <a:pt x="6029" y="649"/>
                    <a:pt x="5996" y="316"/>
                  </a:cubicBezTo>
                  <a:cubicBezTo>
                    <a:pt x="5996" y="87"/>
                    <a:pt x="5944" y="1"/>
                    <a:pt x="583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812;p26">
              <a:extLst>
                <a:ext uri="{FF2B5EF4-FFF2-40B4-BE49-F238E27FC236}">
                  <a16:creationId xmlns:a16="http://schemas.microsoft.com/office/drawing/2014/main" id="{3196EB31-3217-FE60-28F1-F8EA031FDFC0}"/>
                </a:ext>
              </a:extLst>
            </p:cNvPr>
            <p:cNvSpPr/>
            <p:nvPr/>
          </p:nvSpPr>
          <p:spPr>
            <a:xfrm>
              <a:off x="973775" y="1781625"/>
              <a:ext cx="1320125" cy="1264400"/>
            </a:xfrm>
            <a:custGeom>
              <a:avLst/>
              <a:gdLst/>
              <a:ahLst/>
              <a:cxnLst/>
              <a:rect l="l" t="t" r="r" b="b"/>
              <a:pathLst>
                <a:path w="52805" h="50576" extrusionOk="0">
                  <a:moveTo>
                    <a:pt x="43838" y="0"/>
                  </a:moveTo>
                  <a:cubicBezTo>
                    <a:pt x="43647" y="0"/>
                    <a:pt x="43456" y="2"/>
                    <a:pt x="43265" y="5"/>
                  </a:cubicBezTo>
                  <a:cubicBezTo>
                    <a:pt x="42264" y="13"/>
                    <a:pt x="41263" y="13"/>
                    <a:pt x="40263" y="13"/>
                  </a:cubicBezTo>
                  <a:cubicBezTo>
                    <a:pt x="37262" y="13"/>
                    <a:pt x="34266" y="13"/>
                    <a:pt x="31289" y="238"/>
                  </a:cubicBezTo>
                  <a:cubicBezTo>
                    <a:pt x="29456" y="391"/>
                    <a:pt x="27624" y="440"/>
                    <a:pt x="25791" y="440"/>
                  </a:cubicBezTo>
                  <a:cubicBezTo>
                    <a:pt x="23221" y="440"/>
                    <a:pt x="20650" y="344"/>
                    <a:pt x="18080" y="305"/>
                  </a:cubicBezTo>
                  <a:cubicBezTo>
                    <a:pt x="15723" y="305"/>
                    <a:pt x="13351" y="276"/>
                    <a:pt x="10974" y="276"/>
                  </a:cubicBezTo>
                  <a:cubicBezTo>
                    <a:pt x="9785" y="276"/>
                    <a:pt x="8595" y="283"/>
                    <a:pt x="7406" y="305"/>
                  </a:cubicBezTo>
                  <a:cubicBezTo>
                    <a:pt x="5504" y="339"/>
                    <a:pt x="3603" y="172"/>
                    <a:pt x="1802" y="1273"/>
                  </a:cubicBezTo>
                  <a:cubicBezTo>
                    <a:pt x="1101" y="1706"/>
                    <a:pt x="834" y="2207"/>
                    <a:pt x="701" y="2874"/>
                  </a:cubicBezTo>
                  <a:cubicBezTo>
                    <a:pt x="467" y="4075"/>
                    <a:pt x="434" y="5275"/>
                    <a:pt x="434" y="6476"/>
                  </a:cubicBezTo>
                  <a:cubicBezTo>
                    <a:pt x="367" y="9212"/>
                    <a:pt x="467" y="11947"/>
                    <a:pt x="534" y="14682"/>
                  </a:cubicBezTo>
                  <a:cubicBezTo>
                    <a:pt x="768" y="21487"/>
                    <a:pt x="768" y="28292"/>
                    <a:pt x="301" y="35097"/>
                  </a:cubicBezTo>
                  <a:cubicBezTo>
                    <a:pt x="134" y="37632"/>
                    <a:pt x="0" y="40167"/>
                    <a:pt x="134" y="42669"/>
                  </a:cubicBezTo>
                  <a:cubicBezTo>
                    <a:pt x="234" y="44737"/>
                    <a:pt x="934" y="46605"/>
                    <a:pt x="2869" y="47639"/>
                  </a:cubicBezTo>
                  <a:cubicBezTo>
                    <a:pt x="4504" y="48540"/>
                    <a:pt x="6271" y="49174"/>
                    <a:pt x="8106" y="49574"/>
                  </a:cubicBezTo>
                  <a:cubicBezTo>
                    <a:pt x="9939" y="49988"/>
                    <a:pt x="11798" y="50113"/>
                    <a:pt x="13684" y="50113"/>
                  </a:cubicBezTo>
                  <a:cubicBezTo>
                    <a:pt x="13926" y="50113"/>
                    <a:pt x="14168" y="50111"/>
                    <a:pt x="14411" y="50108"/>
                  </a:cubicBezTo>
                  <a:cubicBezTo>
                    <a:pt x="16124" y="50086"/>
                    <a:pt x="17838" y="50075"/>
                    <a:pt x="19551" y="50075"/>
                  </a:cubicBezTo>
                  <a:cubicBezTo>
                    <a:pt x="25708" y="50075"/>
                    <a:pt x="31861" y="50213"/>
                    <a:pt x="37994" y="50474"/>
                  </a:cubicBezTo>
                  <a:cubicBezTo>
                    <a:pt x="39200" y="50535"/>
                    <a:pt x="40398" y="50576"/>
                    <a:pt x="41593" y="50576"/>
                  </a:cubicBezTo>
                  <a:cubicBezTo>
                    <a:pt x="43010" y="50576"/>
                    <a:pt x="44421" y="50519"/>
                    <a:pt x="45833" y="50374"/>
                  </a:cubicBezTo>
                  <a:cubicBezTo>
                    <a:pt x="46133" y="50341"/>
                    <a:pt x="46433" y="50308"/>
                    <a:pt x="46667" y="50208"/>
                  </a:cubicBezTo>
                  <a:cubicBezTo>
                    <a:pt x="48235" y="49474"/>
                    <a:pt x="49569" y="48473"/>
                    <a:pt x="50503" y="46972"/>
                  </a:cubicBezTo>
                  <a:cubicBezTo>
                    <a:pt x="51771" y="44904"/>
                    <a:pt x="52004" y="42569"/>
                    <a:pt x="52104" y="40234"/>
                  </a:cubicBezTo>
                  <a:cubicBezTo>
                    <a:pt x="52204" y="37198"/>
                    <a:pt x="51937" y="34163"/>
                    <a:pt x="51971" y="31161"/>
                  </a:cubicBezTo>
                  <a:cubicBezTo>
                    <a:pt x="52004" y="23722"/>
                    <a:pt x="52071" y="16283"/>
                    <a:pt x="52671" y="8878"/>
                  </a:cubicBezTo>
                  <a:cubicBezTo>
                    <a:pt x="52805" y="7210"/>
                    <a:pt x="52605" y="5542"/>
                    <a:pt x="52705" y="3874"/>
                  </a:cubicBezTo>
                  <a:cubicBezTo>
                    <a:pt x="52805" y="2707"/>
                    <a:pt x="52371" y="1873"/>
                    <a:pt x="51370" y="1273"/>
                  </a:cubicBezTo>
                  <a:cubicBezTo>
                    <a:pt x="50703" y="872"/>
                    <a:pt x="49936" y="639"/>
                    <a:pt x="49169" y="505"/>
                  </a:cubicBezTo>
                  <a:cubicBezTo>
                    <a:pt x="47392" y="144"/>
                    <a:pt x="45615" y="0"/>
                    <a:pt x="438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813;p26">
              <a:extLst>
                <a:ext uri="{FF2B5EF4-FFF2-40B4-BE49-F238E27FC236}">
                  <a16:creationId xmlns:a16="http://schemas.microsoft.com/office/drawing/2014/main" id="{3DAD1327-DF67-CF7A-FE73-86A10CA7D0A2}"/>
                </a:ext>
              </a:extLst>
            </p:cNvPr>
            <p:cNvSpPr/>
            <p:nvPr/>
          </p:nvSpPr>
          <p:spPr>
            <a:xfrm>
              <a:off x="1262475" y="4223475"/>
              <a:ext cx="177475" cy="58650"/>
            </a:xfrm>
            <a:custGeom>
              <a:avLst/>
              <a:gdLst/>
              <a:ahLst/>
              <a:cxnLst/>
              <a:rect l="l" t="t" r="r" b="b"/>
              <a:pathLst>
                <a:path w="7099" h="2346" extrusionOk="0">
                  <a:moveTo>
                    <a:pt x="7099" y="1"/>
                  </a:moveTo>
                  <a:cubicBezTo>
                    <a:pt x="6932" y="34"/>
                    <a:pt x="6832" y="68"/>
                    <a:pt x="6732" y="101"/>
                  </a:cubicBezTo>
                  <a:cubicBezTo>
                    <a:pt x="5238" y="433"/>
                    <a:pt x="3727" y="647"/>
                    <a:pt x="2198" y="647"/>
                  </a:cubicBezTo>
                  <a:cubicBezTo>
                    <a:pt x="1578" y="647"/>
                    <a:pt x="954" y="612"/>
                    <a:pt x="327" y="535"/>
                  </a:cubicBezTo>
                  <a:cubicBezTo>
                    <a:pt x="293" y="531"/>
                    <a:pt x="263" y="530"/>
                    <a:pt x="236" y="530"/>
                  </a:cubicBezTo>
                  <a:cubicBezTo>
                    <a:pt x="0" y="530"/>
                    <a:pt x="27" y="659"/>
                    <a:pt x="27" y="868"/>
                  </a:cubicBezTo>
                  <a:cubicBezTo>
                    <a:pt x="127" y="1836"/>
                    <a:pt x="594" y="2303"/>
                    <a:pt x="1762" y="2336"/>
                  </a:cubicBezTo>
                  <a:cubicBezTo>
                    <a:pt x="2009" y="2343"/>
                    <a:pt x="2255" y="2345"/>
                    <a:pt x="2502" y="2345"/>
                  </a:cubicBezTo>
                  <a:cubicBezTo>
                    <a:pt x="3488" y="2345"/>
                    <a:pt x="4470" y="2303"/>
                    <a:pt x="5431" y="2303"/>
                  </a:cubicBezTo>
                  <a:cubicBezTo>
                    <a:pt x="5565" y="2269"/>
                    <a:pt x="5731" y="2269"/>
                    <a:pt x="5798" y="2169"/>
                  </a:cubicBezTo>
                  <a:cubicBezTo>
                    <a:pt x="6398" y="1569"/>
                    <a:pt x="6999" y="1002"/>
                    <a:pt x="70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814;p26">
              <a:extLst>
                <a:ext uri="{FF2B5EF4-FFF2-40B4-BE49-F238E27FC236}">
                  <a16:creationId xmlns:a16="http://schemas.microsoft.com/office/drawing/2014/main" id="{04C6DA58-57F0-DF68-2494-3BE75F1FC724}"/>
                </a:ext>
              </a:extLst>
            </p:cNvPr>
            <p:cNvSpPr/>
            <p:nvPr/>
          </p:nvSpPr>
          <p:spPr>
            <a:xfrm>
              <a:off x="1252450" y="4020600"/>
              <a:ext cx="181675" cy="90975"/>
            </a:xfrm>
            <a:custGeom>
              <a:avLst/>
              <a:gdLst/>
              <a:ahLst/>
              <a:cxnLst/>
              <a:rect l="l" t="t" r="r" b="b"/>
              <a:pathLst>
                <a:path w="7267" h="3639" extrusionOk="0">
                  <a:moveTo>
                    <a:pt x="6896" y="0"/>
                  </a:moveTo>
                  <a:cubicBezTo>
                    <a:pt x="6848" y="0"/>
                    <a:pt x="6794" y="4"/>
                    <a:pt x="6733" y="10"/>
                  </a:cubicBezTo>
                  <a:cubicBezTo>
                    <a:pt x="5317" y="165"/>
                    <a:pt x="3901" y="393"/>
                    <a:pt x="2476" y="393"/>
                  </a:cubicBezTo>
                  <a:cubicBezTo>
                    <a:pt x="1752" y="393"/>
                    <a:pt x="1025" y="334"/>
                    <a:pt x="295" y="177"/>
                  </a:cubicBezTo>
                  <a:cubicBezTo>
                    <a:pt x="254" y="165"/>
                    <a:pt x="218" y="160"/>
                    <a:pt x="188" y="160"/>
                  </a:cubicBezTo>
                  <a:cubicBezTo>
                    <a:pt x="41" y="160"/>
                    <a:pt x="0" y="284"/>
                    <a:pt x="28" y="477"/>
                  </a:cubicBezTo>
                  <a:cubicBezTo>
                    <a:pt x="28" y="677"/>
                    <a:pt x="61" y="877"/>
                    <a:pt x="61" y="1078"/>
                  </a:cubicBezTo>
                  <a:cubicBezTo>
                    <a:pt x="1" y="1531"/>
                    <a:pt x="187" y="1683"/>
                    <a:pt x="594" y="1683"/>
                  </a:cubicBezTo>
                  <a:cubicBezTo>
                    <a:pt x="636" y="1683"/>
                    <a:pt x="681" y="1681"/>
                    <a:pt x="728" y="1678"/>
                  </a:cubicBezTo>
                  <a:cubicBezTo>
                    <a:pt x="1863" y="1578"/>
                    <a:pt x="2997" y="1511"/>
                    <a:pt x="4131" y="1378"/>
                  </a:cubicBezTo>
                  <a:cubicBezTo>
                    <a:pt x="4620" y="1289"/>
                    <a:pt x="5095" y="1244"/>
                    <a:pt x="5594" y="1244"/>
                  </a:cubicBezTo>
                  <a:cubicBezTo>
                    <a:pt x="5843" y="1244"/>
                    <a:pt x="6099" y="1255"/>
                    <a:pt x="6366" y="1278"/>
                  </a:cubicBezTo>
                  <a:cubicBezTo>
                    <a:pt x="6266" y="1511"/>
                    <a:pt x="6166" y="1545"/>
                    <a:pt x="6066" y="1578"/>
                  </a:cubicBezTo>
                  <a:cubicBezTo>
                    <a:pt x="4685" y="1950"/>
                    <a:pt x="3284" y="2152"/>
                    <a:pt x="1861" y="2152"/>
                  </a:cubicBezTo>
                  <a:cubicBezTo>
                    <a:pt x="1496" y="2152"/>
                    <a:pt x="1130" y="2139"/>
                    <a:pt x="762" y="2112"/>
                  </a:cubicBezTo>
                  <a:cubicBezTo>
                    <a:pt x="655" y="2112"/>
                    <a:pt x="510" y="2074"/>
                    <a:pt x="393" y="2074"/>
                  </a:cubicBezTo>
                  <a:cubicBezTo>
                    <a:pt x="291" y="2074"/>
                    <a:pt x="210" y="2103"/>
                    <a:pt x="195" y="2212"/>
                  </a:cubicBezTo>
                  <a:cubicBezTo>
                    <a:pt x="128" y="2612"/>
                    <a:pt x="128" y="3079"/>
                    <a:pt x="261" y="3446"/>
                  </a:cubicBezTo>
                  <a:cubicBezTo>
                    <a:pt x="307" y="3598"/>
                    <a:pt x="414" y="3639"/>
                    <a:pt x="543" y="3639"/>
                  </a:cubicBezTo>
                  <a:cubicBezTo>
                    <a:pt x="698" y="3639"/>
                    <a:pt x="883" y="3579"/>
                    <a:pt x="1029" y="3579"/>
                  </a:cubicBezTo>
                  <a:cubicBezTo>
                    <a:pt x="1209" y="3588"/>
                    <a:pt x="1389" y="3592"/>
                    <a:pt x="1568" y="3592"/>
                  </a:cubicBezTo>
                  <a:cubicBezTo>
                    <a:pt x="3379" y="3592"/>
                    <a:pt x="5142" y="3170"/>
                    <a:pt x="6933" y="3079"/>
                  </a:cubicBezTo>
                  <a:cubicBezTo>
                    <a:pt x="7266" y="3046"/>
                    <a:pt x="7200" y="2879"/>
                    <a:pt x="7200" y="2679"/>
                  </a:cubicBezTo>
                  <a:cubicBezTo>
                    <a:pt x="7200" y="1911"/>
                    <a:pt x="7166" y="1144"/>
                    <a:pt x="7200" y="377"/>
                  </a:cubicBezTo>
                  <a:cubicBezTo>
                    <a:pt x="7200" y="77"/>
                    <a:pt x="7111" y="0"/>
                    <a:pt x="689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815;p26">
              <a:extLst>
                <a:ext uri="{FF2B5EF4-FFF2-40B4-BE49-F238E27FC236}">
                  <a16:creationId xmlns:a16="http://schemas.microsoft.com/office/drawing/2014/main" id="{FA12FFC1-62B3-389D-57E1-C2C1262C1589}"/>
                </a:ext>
              </a:extLst>
            </p:cNvPr>
            <p:cNvSpPr/>
            <p:nvPr/>
          </p:nvSpPr>
          <p:spPr>
            <a:xfrm>
              <a:off x="1639250" y="3636400"/>
              <a:ext cx="142625" cy="325325"/>
            </a:xfrm>
            <a:custGeom>
              <a:avLst/>
              <a:gdLst/>
              <a:ahLst/>
              <a:cxnLst/>
              <a:rect l="l" t="t" r="r" b="b"/>
              <a:pathLst>
                <a:path w="5705" h="13013" extrusionOk="0">
                  <a:moveTo>
                    <a:pt x="4291" y="0"/>
                  </a:moveTo>
                  <a:cubicBezTo>
                    <a:pt x="4101" y="0"/>
                    <a:pt x="3894" y="44"/>
                    <a:pt x="3670" y="134"/>
                  </a:cubicBezTo>
                  <a:cubicBezTo>
                    <a:pt x="3002" y="367"/>
                    <a:pt x="2535" y="868"/>
                    <a:pt x="2135" y="1435"/>
                  </a:cubicBezTo>
                  <a:cubicBezTo>
                    <a:pt x="1368" y="2502"/>
                    <a:pt x="1168" y="3770"/>
                    <a:pt x="934" y="5004"/>
                  </a:cubicBezTo>
                  <a:cubicBezTo>
                    <a:pt x="534" y="7472"/>
                    <a:pt x="401" y="9974"/>
                    <a:pt x="267" y="12476"/>
                  </a:cubicBezTo>
                  <a:cubicBezTo>
                    <a:pt x="234" y="12676"/>
                    <a:pt x="0" y="12976"/>
                    <a:pt x="401" y="13010"/>
                  </a:cubicBezTo>
                  <a:cubicBezTo>
                    <a:pt x="418" y="13011"/>
                    <a:pt x="434" y="13012"/>
                    <a:pt x="449" y="13012"/>
                  </a:cubicBezTo>
                  <a:cubicBezTo>
                    <a:pt x="761" y="13012"/>
                    <a:pt x="701" y="12700"/>
                    <a:pt x="701" y="12509"/>
                  </a:cubicBezTo>
                  <a:cubicBezTo>
                    <a:pt x="734" y="11275"/>
                    <a:pt x="768" y="10041"/>
                    <a:pt x="834" y="8807"/>
                  </a:cubicBezTo>
                  <a:cubicBezTo>
                    <a:pt x="868" y="7939"/>
                    <a:pt x="1134" y="7573"/>
                    <a:pt x="1935" y="7406"/>
                  </a:cubicBezTo>
                  <a:cubicBezTo>
                    <a:pt x="2611" y="7260"/>
                    <a:pt x="3287" y="7123"/>
                    <a:pt x="3975" y="7123"/>
                  </a:cubicBezTo>
                  <a:cubicBezTo>
                    <a:pt x="4542" y="7123"/>
                    <a:pt x="5116" y="7216"/>
                    <a:pt x="5704" y="7472"/>
                  </a:cubicBezTo>
                  <a:cubicBezTo>
                    <a:pt x="5504" y="5771"/>
                    <a:pt x="5704" y="4170"/>
                    <a:pt x="5638" y="2569"/>
                  </a:cubicBezTo>
                  <a:cubicBezTo>
                    <a:pt x="5604" y="2035"/>
                    <a:pt x="5638" y="1468"/>
                    <a:pt x="5438" y="934"/>
                  </a:cubicBezTo>
                  <a:cubicBezTo>
                    <a:pt x="5194" y="325"/>
                    <a:pt x="4807" y="0"/>
                    <a:pt x="429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816;p26">
              <a:extLst>
                <a:ext uri="{FF2B5EF4-FFF2-40B4-BE49-F238E27FC236}">
                  <a16:creationId xmlns:a16="http://schemas.microsoft.com/office/drawing/2014/main" id="{7D54BCA1-3DDA-DA26-5472-66222CC0EF94}"/>
                </a:ext>
              </a:extLst>
            </p:cNvPr>
            <p:cNvSpPr/>
            <p:nvPr/>
          </p:nvSpPr>
          <p:spPr>
            <a:xfrm>
              <a:off x="1587550" y="3849875"/>
              <a:ext cx="15025" cy="119275"/>
            </a:xfrm>
            <a:custGeom>
              <a:avLst/>
              <a:gdLst/>
              <a:ahLst/>
              <a:cxnLst/>
              <a:rect l="l" t="t" r="r" b="b"/>
              <a:pathLst>
                <a:path w="601" h="4771" extrusionOk="0">
                  <a:moveTo>
                    <a:pt x="367" y="1"/>
                  </a:moveTo>
                  <a:cubicBezTo>
                    <a:pt x="334" y="34"/>
                    <a:pt x="300" y="34"/>
                    <a:pt x="300" y="34"/>
                  </a:cubicBezTo>
                  <a:cubicBezTo>
                    <a:pt x="0" y="1535"/>
                    <a:pt x="167" y="3036"/>
                    <a:pt x="134" y="4537"/>
                  </a:cubicBezTo>
                  <a:cubicBezTo>
                    <a:pt x="134" y="4704"/>
                    <a:pt x="234" y="4771"/>
                    <a:pt x="400" y="4771"/>
                  </a:cubicBezTo>
                  <a:cubicBezTo>
                    <a:pt x="601" y="4771"/>
                    <a:pt x="601" y="4638"/>
                    <a:pt x="601" y="4437"/>
                  </a:cubicBezTo>
                  <a:cubicBezTo>
                    <a:pt x="567" y="4004"/>
                    <a:pt x="534" y="3570"/>
                    <a:pt x="534" y="3136"/>
                  </a:cubicBezTo>
                  <a:cubicBezTo>
                    <a:pt x="501" y="2102"/>
                    <a:pt x="567" y="1068"/>
                    <a:pt x="3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817;p26">
              <a:extLst>
                <a:ext uri="{FF2B5EF4-FFF2-40B4-BE49-F238E27FC236}">
                  <a16:creationId xmlns:a16="http://schemas.microsoft.com/office/drawing/2014/main" id="{039E9206-0F04-F72C-948F-67F93C9EFEF8}"/>
                </a:ext>
              </a:extLst>
            </p:cNvPr>
            <p:cNvSpPr/>
            <p:nvPr/>
          </p:nvSpPr>
          <p:spPr>
            <a:xfrm>
              <a:off x="1590050" y="3982875"/>
              <a:ext cx="66725" cy="189850"/>
            </a:xfrm>
            <a:custGeom>
              <a:avLst/>
              <a:gdLst/>
              <a:ahLst/>
              <a:cxnLst/>
              <a:rect l="l" t="t" r="r" b="b"/>
              <a:pathLst>
                <a:path w="2669" h="7594" extrusionOk="0">
                  <a:moveTo>
                    <a:pt x="868" y="819"/>
                  </a:moveTo>
                  <a:cubicBezTo>
                    <a:pt x="968" y="852"/>
                    <a:pt x="1034" y="952"/>
                    <a:pt x="1034" y="1085"/>
                  </a:cubicBezTo>
                  <a:cubicBezTo>
                    <a:pt x="1001" y="2420"/>
                    <a:pt x="968" y="3721"/>
                    <a:pt x="934" y="5022"/>
                  </a:cubicBezTo>
                  <a:cubicBezTo>
                    <a:pt x="934" y="5088"/>
                    <a:pt x="868" y="5155"/>
                    <a:pt x="801" y="5222"/>
                  </a:cubicBezTo>
                  <a:cubicBezTo>
                    <a:pt x="701" y="5088"/>
                    <a:pt x="634" y="5055"/>
                    <a:pt x="634" y="4955"/>
                  </a:cubicBezTo>
                  <a:cubicBezTo>
                    <a:pt x="501" y="3687"/>
                    <a:pt x="534" y="2386"/>
                    <a:pt x="634" y="1085"/>
                  </a:cubicBezTo>
                  <a:cubicBezTo>
                    <a:pt x="667" y="952"/>
                    <a:pt x="701" y="819"/>
                    <a:pt x="868" y="819"/>
                  </a:cubicBezTo>
                  <a:close/>
                  <a:moveTo>
                    <a:pt x="2463" y="0"/>
                  </a:moveTo>
                  <a:cubicBezTo>
                    <a:pt x="2405" y="0"/>
                    <a:pt x="2330" y="17"/>
                    <a:pt x="2235" y="51"/>
                  </a:cubicBezTo>
                  <a:cubicBezTo>
                    <a:pt x="1790" y="190"/>
                    <a:pt x="1346" y="260"/>
                    <a:pt x="882" y="260"/>
                  </a:cubicBezTo>
                  <a:cubicBezTo>
                    <a:pt x="789" y="260"/>
                    <a:pt x="695" y="257"/>
                    <a:pt x="601" y="252"/>
                  </a:cubicBezTo>
                  <a:cubicBezTo>
                    <a:pt x="542" y="243"/>
                    <a:pt x="488" y="239"/>
                    <a:pt x="440" y="239"/>
                  </a:cubicBezTo>
                  <a:cubicBezTo>
                    <a:pt x="102" y="239"/>
                    <a:pt x="0" y="440"/>
                    <a:pt x="0" y="819"/>
                  </a:cubicBezTo>
                  <a:cubicBezTo>
                    <a:pt x="34" y="2753"/>
                    <a:pt x="34" y="4688"/>
                    <a:pt x="0" y="6623"/>
                  </a:cubicBezTo>
                  <a:cubicBezTo>
                    <a:pt x="0" y="7343"/>
                    <a:pt x="177" y="7593"/>
                    <a:pt x="862" y="7593"/>
                  </a:cubicBezTo>
                  <a:cubicBezTo>
                    <a:pt x="906" y="7593"/>
                    <a:pt x="952" y="7592"/>
                    <a:pt x="1001" y="7590"/>
                  </a:cubicBezTo>
                  <a:cubicBezTo>
                    <a:pt x="1328" y="7560"/>
                    <a:pt x="1681" y="7451"/>
                    <a:pt x="2037" y="7451"/>
                  </a:cubicBezTo>
                  <a:cubicBezTo>
                    <a:pt x="2081" y="7451"/>
                    <a:pt x="2125" y="7453"/>
                    <a:pt x="2168" y="7457"/>
                  </a:cubicBezTo>
                  <a:cubicBezTo>
                    <a:pt x="2226" y="7464"/>
                    <a:pt x="2277" y="7468"/>
                    <a:pt x="2322" y="7468"/>
                  </a:cubicBezTo>
                  <a:cubicBezTo>
                    <a:pt x="2669" y="7468"/>
                    <a:pt x="2669" y="7248"/>
                    <a:pt x="2669" y="6923"/>
                  </a:cubicBezTo>
                  <a:cubicBezTo>
                    <a:pt x="2635" y="5856"/>
                    <a:pt x="2669" y="4788"/>
                    <a:pt x="2669" y="3754"/>
                  </a:cubicBezTo>
                  <a:cubicBezTo>
                    <a:pt x="2669" y="2620"/>
                    <a:pt x="2669" y="1519"/>
                    <a:pt x="2669" y="385"/>
                  </a:cubicBezTo>
                  <a:cubicBezTo>
                    <a:pt x="2669" y="138"/>
                    <a:pt x="2632" y="0"/>
                    <a:pt x="246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818;p26">
              <a:extLst>
                <a:ext uri="{FF2B5EF4-FFF2-40B4-BE49-F238E27FC236}">
                  <a16:creationId xmlns:a16="http://schemas.microsoft.com/office/drawing/2014/main" id="{9B36D5A5-5AB5-599B-1111-678DDBDF1416}"/>
                </a:ext>
              </a:extLst>
            </p:cNvPr>
            <p:cNvSpPr/>
            <p:nvPr/>
          </p:nvSpPr>
          <p:spPr>
            <a:xfrm>
              <a:off x="1257300" y="4107725"/>
              <a:ext cx="185175" cy="114950"/>
            </a:xfrm>
            <a:custGeom>
              <a:avLst/>
              <a:gdLst/>
              <a:ahLst/>
              <a:cxnLst/>
              <a:rect l="l" t="t" r="r" b="b"/>
              <a:pathLst>
                <a:path w="7407" h="4598" extrusionOk="0">
                  <a:moveTo>
                    <a:pt x="6791" y="0"/>
                  </a:moveTo>
                  <a:cubicBezTo>
                    <a:pt x="6705" y="0"/>
                    <a:pt x="6598" y="22"/>
                    <a:pt x="6472" y="61"/>
                  </a:cubicBezTo>
                  <a:cubicBezTo>
                    <a:pt x="6038" y="228"/>
                    <a:pt x="5605" y="294"/>
                    <a:pt x="5138" y="395"/>
                  </a:cubicBezTo>
                  <a:cubicBezTo>
                    <a:pt x="3975" y="601"/>
                    <a:pt x="2791" y="728"/>
                    <a:pt x="1588" y="728"/>
                  </a:cubicBezTo>
                  <a:cubicBezTo>
                    <a:pt x="1239" y="728"/>
                    <a:pt x="887" y="717"/>
                    <a:pt x="534" y="695"/>
                  </a:cubicBezTo>
                  <a:cubicBezTo>
                    <a:pt x="451" y="678"/>
                    <a:pt x="334" y="636"/>
                    <a:pt x="234" y="636"/>
                  </a:cubicBezTo>
                  <a:cubicBezTo>
                    <a:pt x="134" y="636"/>
                    <a:pt x="51" y="678"/>
                    <a:pt x="34" y="828"/>
                  </a:cubicBezTo>
                  <a:cubicBezTo>
                    <a:pt x="13" y="1037"/>
                    <a:pt x="136" y="1076"/>
                    <a:pt x="279" y="1076"/>
                  </a:cubicBezTo>
                  <a:cubicBezTo>
                    <a:pt x="366" y="1076"/>
                    <a:pt x="459" y="1062"/>
                    <a:pt x="534" y="1062"/>
                  </a:cubicBezTo>
                  <a:cubicBezTo>
                    <a:pt x="935" y="1128"/>
                    <a:pt x="1368" y="1128"/>
                    <a:pt x="1802" y="1162"/>
                  </a:cubicBezTo>
                  <a:cubicBezTo>
                    <a:pt x="2302" y="1162"/>
                    <a:pt x="2803" y="1162"/>
                    <a:pt x="3270" y="1362"/>
                  </a:cubicBezTo>
                  <a:cubicBezTo>
                    <a:pt x="2662" y="1619"/>
                    <a:pt x="2037" y="1696"/>
                    <a:pt x="1396" y="1696"/>
                  </a:cubicBezTo>
                  <a:cubicBezTo>
                    <a:pt x="1123" y="1696"/>
                    <a:pt x="847" y="1682"/>
                    <a:pt x="568" y="1662"/>
                  </a:cubicBezTo>
                  <a:cubicBezTo>
                    <a:pt x="468" y="1662"/>
                    <a:pt x="344" y="1590"/>
                    <a:pt x="239" y="1590"/>
                  </a:cubicBezTo>
                  <a:cubicBezTo>
                    <a:pt x="169" y="1590"/>
                    <a:pt x="107" y="1622"/>
                    <a:pt x="67" y="1729"/>
                  </a:cubicBezTo>
                  <a:cubicBezTo>
                    <a:pt x="1" y="1929"/>
                    <a:pt x="1" y="2196"/>
                    <a:pt x="67" y="2396"/>
                  </a:cubicBezTo>
                  <a:cubicBezTo>
                    <a:pt x="121" y="2504"/>
                    <a:pt x="223" y="2534"/>
                    <a:pt x="332" y="2534"/>
                  </a:cubicBezTo>
                  <a:cubicBezTo>
                    <a:pt x="425" y="2534"/>
                    <a:pt x="524" y="2511"/>
                    <a:pt x="601" y="2496"/>
                  </a:cubicBezTo>
                  <a:cubicBezTo>
                    <a:pt x="2136" y="2396"/>
                    <a:pt x="3637" y="2263"/>
                    <a:pt x="5138" y="2129"/>
                  </a:cubicBezTo>
                  <a:cubicBezTo>
                    <a:pt x="5195" y="2129"/>
                    <a:pt x="5264" y="2111"/>
                    <a:pt x="5330" y="2111"/>
                  </a:cubicBezTo>
                  <a:cubicBezTo>
                    <a:pt x="5418" y="2111"/>
                    <a:pt x="5500" y="2143"/>
                    <a:pt x="5538" y="2296"/>
                  </a:cubicBezTo>
                  <a:cubicBezTo>
                    <a:pt x="4273" y="2823"/>
                    <a:pt x="2986" y="2996"/>
                    <a:pt x="1679" y="2996"/>
                  </a:cubicBezTo>
                  <a:cubicBezTo>
                    <a:pt x="1333" y="2996"/>
                    <a:pt x="984" y="2984"/>
                    <a:pt x="635" y="2963"/>
                  </a:cubicBezTo>
                  <a:cubicBezTo>
                    <a:pt x="533" y="2948"/>
                    <a:pt x="418" y="2915"/>
                    <a:pt x="318" y="2915"/>
                  </a:cubicBezTo>
                  <a:cubicBezTo>
                    <a:pt x="190" y="2915"/>
                    <a:pt x="86" y="2971"/>
                    <a:pt x="67" y="3197"/>
                  </a:cubicBezTo>
                  <a:cubicBezTo>
                    <a:pt x="67" y="3507"/>
                    <a:pt x="259" y="3531"/>
                    <a:pt x="459" y="3531"/>
                  </a:cubicBezTo>
                  <a:cubicBezTo>
                    <a:pt x="495" y="3531"/>
                    <a:pt x="532" y="3530"/>
                    <a:pt x="568" y="3530"/>
                  </a:cubicBezTo>
                  <a:cubicBezTo>
                    <a:pt x="624" y="3533"/>
                    <a:pt x="681" y="3534"/>
                    <a:pt x="737" y="3534"/>
                  </a:cubicBezTo>
                  <a:cubicBezTo>
                    <a:pt x="1112" y="3534"/>
                    <a:pt x="1480" y="3482"/>
                    <a:pt x="1862" y="3482"/>
                  </a:cubicBezTo>
                  <a:cubicBezTo>
                    <a:pt x="2133" y="3482"/>
                    <a:pt x="2411" y="3508"/>
                    <a:pt x="2703" y="3597"/>
                  </a:cubicBezTo>
                  <a:cubicBezTo>
                    <a:pt x="1969" y="3997"/>
                    <a:pt x="1268" y="3997"/>
                    <a:pt x="568" y="3997"/>
                  </a:cubicBezTo>
                  <a:cubicBezTo>
                    <a:pt x="506" y="3997"/>
                    <a:pt x="441" y="3991"/>
                    <a:pt x="381" y="3991"/>
                  </a:cubicBezTo>
                  <a:cubicBezTo>
                    <a:pt x="246" y="3991"/>
                    <a:pt x="134" y="4023"/>
                    <a:pt x="134" y="4231"/>
                  </a:cubicBezTo>
                  <a:cubicBezTo>
                    <a:pt x="101" y="4564"/>
                    <a:pt x="301" y="4598"/>
                    <a:pt x="568" y="4598"/>
                  </a:cubicBezTo>
                  <a:cubicBezTo>
                    <a:pt x="2669" y="4564"/>
                    <a:pt x="4771" y="4531"/>
                    <a:pt x="6839" y="4064"/>
                  </a:cubicBezTo>
                  <a:cubicBezTo>
                    <a:pt x="7273" y="3964"/>
                    <a:pt x="7406" y="3764"/>
                    <a:pt x="7406" y="3330"/>
                  </a:cubicBezTo>
                  <a:cubicBezTo>
                    <a:pt x="7339" y="2363"/>
                    <a:pt x="7072" y="1429"/>
                    <a:pt x="7072" y="461"/>
                  </a:cubicBezTo>
                  <a:cubicBezTo>
                    <a:pt x="7096" y="130"/>
                    <a:pt x="7002" y="0"/>
                    <a:pt x="679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819;p26">
              <a:extLst>
                <a:ext uri="{FF2B5EF4-FFF2-40B4-BE49-F238E27FC236}">
                  <a16:creationId xmlns:a16="http://schemas.microsoft.com/office/drawing/2014/main" id="{614DC5EA-9146-BD0A-BA0F-90614090CEB2}"/>
                </a:ext>
              </a:extLst>
            </p:cNvPr>
            <p:cNvSpPr/>
            <p:nvPr/>
          </p:nvSpPr>
          <p:spPr>
            <a:xfrm>
              <a:off x="783625" y="1186775"/>
              <a:ext cx="1716250" cy="2827325"/>
            </a:xfrm>
            <a:custGeom>
              <a:avLst/>
              <a:gdLst/>
              <a:ahLst/>
              <a:cxnLst/>
              <a:rect l="l" t="t" r="r" b="b"/>
              <a:pathLst>
                <a:path w="68650" h="113093" extrusionOk="0">
                  <a:moveTo>
                    <a:pt x="29922" y="1783"/>
                  </a:moveTo>
                  <a:cubicBezTo>
                    <a:pt x="30890" y="1783"/>
                    <a:pt x="31657" y="1783"/>
                    <a:pt x="32391" y="2083"/>
                  </a:cubicBezTo>
                  <a:cubicBezTo>
                    <a:pt x="32557" y="2150"/>
                    <a:pt x="32791" y="2150"/>
                    <a:pt x="32758" y="2384"/>
                  </a:cubicBezTo>
                  <a:cubicBezTo>
                    <a:pt x="32738" y="2564"/>
                    <a:pt x="32634" y="2600"/>
                    <a:pt x="32517" y="2600"/>
                  </a:cubicBezTo>
                  <a:cubicBezTo>
                    <a:pt x="32440" y="2600"/>
                    <a:pt x="32357" y="2584"/>
                    <a:pt x="32291" y="2584"/>
                  </a:cubicBezTo>
                  <a:cubicBezTo>
                    <a:pt x="31733" y="2543"/>
                    <a:pt x="31179" y="2520"/>
                    <a:pt x="30628" y="2520"/>
                  </a:cubicBezTo>
                  <a:cubicBezTo>
                    <a:pt x="29399" y="2520"/>
                    <a:pt x="28185" y="2631"/>
                    <a:pt x="26987" y="2884"/>
                  </a:cubicBezTo>
                  <a:cubicBezTo>
                    <a:pt x="26286" y="3017"/>
                    <a:pt x="25619" y="3251"/>
                    <a:pt x="25019" y="3618"/>
                  </a:cubicBezTo>
                  <a:cubicBezTo>
                    <a:pt x="24904" y="3687"/>
                    <a:pt x="24790" y="3818"/>
                    <a:pt x="24675" y="3818"/>
                  </a:cubicBezTo>
                  <a:cubicBezTo>
                    <a:pt x="24623" y="3818"/>
                    <a:pt x="24571" y="3791"/>
                    <a:pt x="24518" y="3718"/>
                  </a:cubicBezTo>
                  <a:cubicBezTo>
                    <a:pt x="24352" y="3484"/>
                    <a:pt x="24552" y="3284"/>
                    <a:pt x="24719" y="3151"/>
                  </a:cubicBezTo>
                  <a:cubicBezTo>
                    <a:pt x="25686" y="2417"/>
                    <a:pt x="26820" y="2217"/>
                    <a:pt x="27954" y="1983"/>
                  </a:cubicBezTo>
                  <a:cubicBezTo>
                    <a:pt x="28688" y="1883"/>
                    <a:pt x="29389" y="1850"/>
                    <a:pt x="29922" y="1783"/>
                  </a:cubicBezTo>
                  <a:close/>
                  <a:moveTo>
                    <a:pt x="38157" y="1693"/>
                  </a:moveTo>
                  <a:cubicBezTo>
                    <a:pt x="38681" y="1693"/>
                    <a:pt x="39205" y="1712"/>
                    <a:pt x="39729" y="1750"/>
                  </a:cubicBezTo>
                  <a:cubicBezTo>
                    <a:pt x="40897" y="1850"/>
                    <a:pt x="41631" y="2584"/>
                    <a:pt x="41697" y="3551"/>
                  </a:cubicBezTo>
                  <a:cubicBezTo>
                    <a:pt x="41731" y="3918"/>
                    <a:pt x="41631" y="4252"/>
                    <a:pt x="41297" y="4452"/>
                  </a:cubicBezTo>
                  <a:cubicBezTo>
                    <a:pt x="40730" y="4785"/>
                    <a:pt x="40130" y="4952"/>
                    <a:pt x="39496" y="5019"/>
                  </a:cubicBezTo>
                  <a:cubicBezTo>
                    <a:pt x="39458" y="5019"/>
                    <a:pt x="39417" y="5022"/>
                    <a:pt x="39377" y="5022"/>
                  </a:cubicBezTo>
                  <a:cubicBezTo>
                    <a:pt x="39278" y="5022"/>
                    <a:pt x="39186" y="5005"/>
                    <a:pt x="39162" y="4885"/>
                  </a:cubicBezTo>
                  <a:cubicBezTo>
                    <a:pt x="39095" y="4719"/>
                    <a:pt x="39262" y="4652"/>
                    <a:pt x="39396" y="4619"/>
                  </a:cubicBezTo>
                  <a:cubicBezTo>
                    <a:pt x="39763" y="4418"/>
                    <a:pt x="40163" y="4285"/>
                    <a:pt x="40530" y="4085"/>
                  </a:cubicBezTo>
                  <a:cubicBezTo>
                    <a:pt x="41097" y="3818"/>
                    <a:pt x="41164" y="3384"/>
                    <a:pt x="40730" y="2884"/>
                  </a:cubicBezTo>
                  <a:cubicBezTo>
                    <a:pt x="40396" y="2550"/>
                    <a:pt x="39963" y="2417"/>
                    <a:pt x="39496" y="2417"/>
                  </a:cubicBezTo>
                  <a:cubicBezTo>
                    <a:pt x="38628" y="2384"/>
                    <a:pt x="37761" y="2384"/>
                    <a:pt x="36927" y="2384"/>
                  </a:cubicBezTo>
                  <a:lnTo>
                    <a:pt x="36927" y="2484"/>
                  </a:lnTo>
                  <a:lnTo>
                    <a:pt x="34292" y="2484"/>
                  </a:lnTo>
                  <a:cubicBezTo>
                    <a:pt x="34252" y="2484"/>
                    <a:pt x="34209" y="2485"/>
                    <a:pt x="34166" y="2485"/>
                  </a:cubicBezTo>
                  <a:cubicBezTo>
                    <a:pt x="33994" y="2485"/>
                    <a:pt x="33818" y="2464"/>
                    <a:pt x="33792" y="2250"/>
                  </a:cubicBezTo>
                  <a:cubicBezTo>
                    <a:pt x="33792" y="2050"/>
                    <a:pt x="34059" y="2083"/>
                    <a:pt x="34225" y="2050"/>
                  </a:cubicBezTo>
                  <a:cubicBezTo>
                    <a:pt x="35536" y="1812"/>
                    <a:pt x="36846" y="1693"/>
                    <a:pt x="38157" y="1693"/>
                  </a:cubicBezTo>
                  <a:close/>
                  <a:moveTo>
                    <a:pt x="24754" y="4600"/>
                  </a:moveTo>
                  <a:cubicBezTo>
                    <a:pt x="24796" y="4600"/>
                    <a:pt x="24841" y="4607"/>
                    <a:pt x="24885" y="4619"/>
                  </a:cubicBezTo>
                  <a:cubicBezTo>
                    <a:pt x="26019" y="4864"/>
                    <a:pt x="27149" y="4942"/>
                    <a:pt x="28278" y="4942"/>
                  </a:cubicBezTo>
                  <a:cubicBezTo>
                    <a:pt x="30212" y="4942"/>
                    <a:pt x="32143" y="4714"/>
                    <a:pt x="34085" y="4714"/>
                  </a:cubicBezTo>
                  <a:cubicBezTo>
                    <a:pt x="34243" y="4714"/>
                    <a:pt x="34401" y="4715"/>
                    <a:pt x="34559" y="4719"/>
                  </a:cubicBezTo>
                  <a:cubicBezTo>
                    <a:pt x="35259" y="4752"/>
                    <a:pt x="35960" y="4752"/>
                    <a:pt x="36827" y="4952"/>
                  </a:cubicBezTo>
                  <a:cubicBezTo>
                    <a:pt x="35993" y="5252"/>
                    <a:pt x="35293" y="5319"/>
                    <a:pt x="34592" y="5352"/>
                  </a:cubicBezTo>
                  <a:cubicBezTo>
                    <a:pt x="32566" y="5477"/>
                    <a:pt x="30540" y="5689"/>
                    <a:pt x="28513" y="5689"/>
                  </a:cubicBezTo>
                  <a:cubicBezTo>
                    <a:pt x="28371" y="5689"/>
                    <a:pt x="28229" y="5688"/>
                    <a:pt x="28088" y="5686"/>
                  </a:cubicBezTo>
                  <a:cubicBezTo>
                    <a:pt x="27220" y="5686"/>
                    <a:pt x="26353" y="5586"/>
                    <a:pt x="25519" y="5419"/>
                  </a:cubicBezTo>
                  <a:cubicBezTo>
                    <a:pt x="25252" y="5352"/>
                    <a:pt x="24985" y="5219"/>
                    <a:pt x="24719" y="5119"/>
                  </a:cubicBezTo>
                  <a:cubicBezTo>
                    <a:pt x="24585" y="5052"/>
                    <a:pt x="24485" y="4919"/>
                    <a:pt x="24552" y="4719"/>
                  </a:cubicBezTo>
                  <a:cubicBezTo>
                    <a:pt x="24596" y="4630"/>
                    <a:pt x="24670" y="4600"/>
                    <a:pt x="24754" y="4600"/>
                  </a:cubicBezTo>
                  <a:close/>
                  <a:moveTo>
                    <a:pt x="21504" y="2743"/>
                  </a:moveTo>
                  <a:cubicBezTo>
                    <a:pt x="21536" y="2743"/>
                    <a:pt x="21573" y="2755"/>
                    <a:pt x="21616" y="2784"/>
                  </a:cubicBezTo>
                  <a:cubicBezTo>
                    <a:pt x="21750" y="2884"/>
                    <a:pt x="21650" y="3084"/>
                    <a:pt x="21583" y="3184"/>
                  </a:cubicBezTo>
                  <a:cubicBezTo>
                    <a:pt x="21383" y="3551"/>
                    <a:pt x="21183" y="3885"/>
                    <a:pt x="20949" y="4218"/>
                  </a:cubicBezTo>
                  <a:cubicBezTo>
                    <a:pt x="20182" y="5319"/>
                    <a:pt x="19148" y="6120"/>
                    <a:pt x="17980" y="6787"/>
                  </a:cubicBezTo>
                  <a:cubicBezTo>
                    <a:pt x="15779" y="8021"/>
                    <a:pt x="13444" y="9022"/>
                    <a:pt x="11075" y="9922"/>
                  </a:cubicBezTo>
                  <a:cubicBezTo>
                    <a:pt x="10983" y="9969"/>
                    <a:pt x="10874" y="10031"/>
                    <a:pt x="10737" y="10031"/>
                  </a:cubicBezTo>
                  <a:cubicBezTo>
                    <a:pt x="10677" y="10031"/>
                    <a:pt x="10613" y="10019"/>
                    <a:pt x="10542" y="9989"/>
                  </a:cubicBezTo>
                  <a:cubicBezTo>
                    <a:pt x="10709" y="9689"/>
                    <a:pt x="11009" y="9589"/>
                    <a:pt x="11276" y="9455"/>
                  </a:cubicBezTo>
                  <a:cubicBezTo>
                    <a:pt x="12843" y="8521"/>
                    <a:pt x="14545" y="7821"/>
                    <a:pt x="16179" y="7054"/>
                  </a:cubicBezTo>
                  <a:cubicBezTo>
                    <a:pt x="18147" y="6153"/>
                    <a:pt x="19848" y="4952"/>
                    <a:pt x="21083" y="3151"/>
                  </a:cubicBezTo>
                  <a:cubicBezTo>
                    <a:pt x="21149" y="3084"/>
                    <a:pt x="21183" y="3017"/>
                    <a:pt x="21249" y="2951"/>
                  </a:cubicBezTo>
                  <a:cubicBezTo>
                    <a:pt x="21328" y="2898"/>
                    <a:pt x="21386" y="2743"/>
                    <a:pt x="21504" y="2743"/>
                  </a:cubicBezTo>
                  <a:close/>
                  <a:moveTo>
                    <a:pt x="1168" y="19463"/>
                  </a:moveTo>
                  <a:lnTo>
                    <a:pt x="1168" y="19463"/>
                  </a:lnTo>
                  <a:cubicBezTo>
                    <a:pt x="968" y="21097"/>
                    <a:pt x="935" y="22765"/>
                    <a:pt x="801" y="24399"/>
                  </a:cubicBezTo>
                  <a:cubicBezTo>
                    <a:pt x="835" y="22765"/>
                    <a:pt x="801" y="21097"/>
                    <a:pt x="1168" y="19463"/>
                  </a:cubicBezTo>
                  <a:close/>
                  <a:moveTo>
                    <a:pt x="65381" y="16394"/>
                  </a:moveTo>
                  <a:cubicBezTo>
                    <a:pt x="65648" y="16560"/>
                    <a:pt x="65781" y="16861"/>
                    <a:pt x="65915" y="17128"/>
                  </a:cubicBezTo>
                  <a:cubicBezTo>
                    <a:pt x="66982" y="19062"/>
                    <a:pt x="67416" y="21164"/>
                    <a:pt x="67482" y="23332"/>
                  </a:cubicBezTo>
                  <a:cubicBezTo>
                    <a:pt x="67616" y="27368"/>
                    <a:pt x="67416" y="31371"/>
                    <a:pt x="67082" y="35374"/>
                  </a:cubicBezTo>
                  <a:cubicBezTo>
                    <a:pt x="67082" y="35641"/>
                    <a:pt x="67015" y="35841"/>
                    <a:pt x="66949" y="36074"/>
                  </a:cubicBezTo>
                  <a:cubicBezTo>
                    <a:pt x="66648" y="34907"/>
                    <a:pt x="66715" y="33739"/>
                    <a:pt x="66782" y="32539"/>
                  </a:cubicBezTo>
                  <a:cubicBezTo>
                    <a:pt x="66949" y="29336"/>
                    <a:pt x="67015" y="26101"/>
                    <a:pt x="66982" y="22865"/>
                  </a:cubicBezTo>
                  <a:cubicBezTo>
                    <a:pt x="66982" y="20864"/>
                    <a:pt x="66582" y="18929"/>
                    <a:pt x="65648" y="17128"/>
                  </a:cubicBezTo>
                  <a:cubicBezTo>
                    <a:pt x="65548" y="16894"/>
                    <a:pt x="65448" y="16661"/>
                    <a:pt x="65381" y="16394"/>
                  </a:cubicBezTo>
                  <a:close/>
                  <a:moveTo>
                    <a:pt x="66582" y="40044"/>
                  </a:moveTo>
                  <a:lnTo>
                    <a:pt x="66582" y="40044"/>
                  </a:lnTo>
                  <a:cubicBezTo>
                    <a:pt x="66749" y="41111"/>
                    <a:pt x="66815" y="42212"/>
                    <a:pt x="66548" y="43280"/>
                  </a:cubicBezTo>
                  <a:cubicBezTo>
                    <a:pt x="66248" y="42212"/>
                    <a:pt x="66315" y="41111"/>
                    <a:pt x="66582" y="40044"/>
                  </a:cubicBezTo>
                  <a:close/>
                  <a:moveTo>
                    <a:pt x="67115" y="75970"/>
                  </a:moveTo>
                  <a:cubicBezTo>
                    <a:pt x="67282" y="75970"/>
                    <a:pt x="67349" y="76136"/>
                    <a:pt x="67349" y="76303"/>
                  </a:cubicBezTo>
                  <a:cubicBezTo>
                    <a:pt x="67416" y="76970"/>
                    <a:pt x="67449" y="77671"/>
                    <a:pt x="67182" y="78371"/>
                  </a:cubicBezTo>
                  <a:cubicBezTo>
                    <a:pt x="66882" y="77704"/>
                    <a:pt x="66882" y="77004"/>
                    <a:pt x="66849" y="76337"/>
                  </a:cubicBezTo>
                  <a:cubicBezTo>
                    <a:pt x="66849" y="76170"/>
                    <a:pt x="66882" y="75970"/>
                    <a:pt x="67115" y="75970"/>
                  </a:cubicBezTo>
                  <a:close/>
                  <a:moveTo>
                    <a:pt x="67558" y="84072"/>
                  </a:moveTo>
                  <a:cubicBezTo>
                    <a:pt x="67721" y="84072"/>
                    <a:pt x="67749" y="84255"/>
                    <a:pt x="67749" y="84409"/>
                  </a:cubicBezTo>
                  <a:cubicBezTo>
                    <a:pt x="67783" y="85009"/>
                    <a:pt x="67783" y="85643"/>
                    <a:pt x="67616" y="86244"/>
                  </a:cubicBezTo>
                  <a:cubicBezTo>
                    <a:pt x="66482" y="90880"/>
                    <a:pt x="64347" y="95017"/>
                    <a:pt x="61078" y="98552"/>
                  </a:cubicBezTo>
                  <a:cubicBezTo>
                    <a:pt x="60778" y="98853"/>
                    <a:pt x="60477" y="99120"/>
                    <a:pt x="60144" y="99420"/>
                  </a:cubicBezTo>
                  <a:cubicBezTo>
                    <a:pt x="60077" y="99486"/>
                    <a:pt x="59977" y="99520"/>
                    <a:pt x="59877" y="99587"/>
                  </a:cubicBezTo>
                  <a:cubicBezTo>
                    <a:pt x="60110" y="98919"/>
                    <a:pt x="60577" y="98452"/>
                    <a:pt x="61011" y="97952"/>
                  </a:cubicBezTo>
                  <a:cubicBezTo>
                    <a:pt x="63780" y="94616"/>
                    <a:pt x="65781" y="90914"/>
                    <a:pt x="66949" y="86744"/>
                  </a:cubicBezTo>
                  <a:cubicBezTo>
                    <a:pt x="67182" y="85977"/>
                    <a:pt x="67316" y="85210"/>
                    <a:pt x="67349" y="84409"/>
                  </a:cubicBezTo>
                  <a:cubicBezTo>
                    <a:pt x="67349" y="84276"/>
                    <a:pt x="67349" y="84109"/>
                    <a:pt x="67516" y="84075"/>
                  </a:cubicBezTo>
                  <a:cubicBezTo>
                    <a:pt x="67531" y="84073"/>
                    <a:pt x="67545" y="84072"/>
                    <a:pt x="67558" y="84072"/>
                  </a:cubicBezTo>
                  <a:close/>
                  <a:moveTo>
                    <a:pt x="5004" y="91347"/>
                  </a:moveTo>
                  <a:lnTo>
                    <a:pt x="5004" y="91347"/>
                  </a:lnTo>
                  <a:cubicBezTo>
                    <a:pt x="5405" y="91948"/>
                    <a:pt x="5805" y="92448"/>
                    <a:pt x="6139" y="93015"/>
                  </a:cubicBezTo>
                  <a:cubicBezTo>
                    <a:pt x="7273" y="94750"/>
                    <a:pt x="8640" y="96318"/>
                    <a:pt x="9908" y="97985"/>
                  </a:cubicBezTo>
                  <a:cubicBezTo>
                    <a:pt x="10775" y="99086"/>
                    <a:pt x="11276" y="100387"/>
                    <a:pt x="11676" y="101721"/>
                  </a:cubicBezTo>
                  <a:cubicBezTo>
                    <a:pt x="11709" y="101888"/>
                    <a:pt x="11809" y="102155"/>
                    <a:pt x="11609" y="102255"/>
                  </a:cubicBezTo>
                  <a:cubicBezTo>
                    <a:pt x="11574" y="102270"/>
                    <a:pt x="11542" y="102277"/>
                    <a:pt x="11512" y="102277"/>
                  </a:cubicBezTo>
                  <a:cubicBezTo>
                    <a:pt x="11347" y="102277"/>
                    <a:pt x="11271" y="102063"/>
                    <a:pt x="11242" y="101922"/>
                  </a:cubicBezTo>
                  <a:cubicBezTo>
                    <a:pt x="10608" y="99453"/>
                    <a:pt x="8974" y="97585"/>
                    <a:pt x="7473" y="95650"/>
                  </a:cubicBezTo>
                  <a:cubicBezTo>
                    <a:pt x="6639" y="94550"/>
                    <a:pt x="5838" y="93415"/>
                    <a:pt x="5171" y="92215"/>
                  </a:cubicBezTo>
                  <a:cubicBezTo>
                    <a:pt x="5038" y="91981"/>
                    <a:pt x="4838" y="91748"/>
                    <a:pt x="5004" y="91347"/>
                  </a:cubicBezTo>
                  <a:close/>
                  <a:moveTo>
                    <a:pt x="58862" y="100938"/>
                  </a:moveTo>
                  <a:cubicBezTo>
                    <a:pt x="58902" y="100938"/>
                    <a:pt x="58941" y="100953"/>
                    <a:pt x="58976" y="100988"/>
                  </a:cubicBezTo>
                  <a:cubicBezTo>
                    <a:pt x="59110" y="101121"/>
                    <a:pt x="59010" y="101221"/>
                    <a:pt x="58943" y="101321"/>
                  </a:cubicBezTo>
                  <a:cubicBezTo>
                    <a:pt x="58176" y="102155"/>
                    <a:pt x="57409" y="102989"/>
                    <a:pt x="56241" y="103323"/>
                  </a:cubicBezTo>
                  <a:cubicBezTo>
                    <a:pt x="57042" y="102555"/>
                    <a:pt x="57842" y="101788"/>
                    <a:pt x="58643" y="101054"/>
                  </a:cubicBezTo>
                  <a:cubicBezTo>
                    <a:pt x="58708" y="100989"/>
                    <a:pt x="58787" y="100938"/>
                    <a:pt x="58862" y="100938"/>
                  </a:cubicBezTo>
                  <a:close/>
                  <a:moveTo>
                    <a:pt x="12918" y="103462"/>
                  </a:moveTo>
                  <a:cubicBezTo>
                    <a:pt x="12968" y="103462"/>
                    <a:pt x="13022" y="103476"/>
                    <a:pt x="13077" y="103489"/>
                  </a:cubicBezTo>
                  <a:cubicBezTo>
                    <a:pt x="13444" y="103623"/>
                    <a:pt x="13877" y="103689"/>
                    <a:pt x="14311" y="103990"/>
                  </a:cubicBezTo>
                  <a:cubicBezTo>
                    <a:pt x="14054" y="104118"/>
                    <a:pt x="13833" y="104174"/>
                    <a:pt x="13634" y="104174"/>
                  </a:cubicBezTo>
                  <a:cubicBezTo>
                    <a:pt x="13368" y="104174"/>
                    <a:pt x="13139" y="104075"/>
                    <a:pt x="12910" y="103923"/>
                  </a:cubicBezTo>
                  <a:cubicBezTo>
                    <a:pt x="12777" y="103856"/>
                    <a:pt x="12677" y="103723"/>
                    <a:pt x="12743" y="103589"/>
                  </a:cubicBezTo>
                  <a:cubicBezTo>
                    <a:pt x="12783" y="103491"/>
                    <a:pt x="12846" y="103462"/>
                    <a:pt x="12918" y="103462"/>
                  </a:cubicBezTo>
                  <a:close/>
                  <a:moveTo>
                    <a:pt x="36903" y="1"/>
                  </a:moveTo>
                  <a:cubicBezTo>
                    <a:pt x="32586" y="1"/>
                    <a:pt x="28269" y="173"/>
                    <a:pt x="23951" y="516"/>
                  </a:cubicBezTo>
                  <a:cubicBezTo>
                    <a:pt x="22517" y="616"/>
                    <a:pt x="21349" y="849"/>
                    <a:pt x="20382" y="2017"/>
                  </a:cubicBezTo>
                  <a:cubicBezTo>
                    <a:pt x="18614" y="4185"/>
                    <a:pt x="16546" y="5920"/>
                    <a:pt x="13944" y="7120"/>
                  </a:cubicBezTo>
                  <a:cubicBezTo>
                    <a:pt x="10675" y="8588"/>
                    <a:pt x="7706" y="10656"/>
                    <a:pt x="4704" y="12624"/>
                  </a:cubicBezTo>
                  <a:cubicBezTo>
                    <a:pt x="2436" y="14125"/>
                    <a:pt x="1068" y="16227"/>
                    <a:pt x="535" y="18862"/>
                  </a:cubicBezTo>
                  <a:cubicBezTo>
                    <a:pt x="1" y="21664"/>
                    <a:pt x="34" y="24499"/>
                    <a:pt x="34" y="27335"/>
                  </a:cubicBezTo>
                  <a:cubicBezTo>
                    <a:pt x="34" y="29136"/>
                    <a:pt x="234" y="30937"/>
                    <a:pt x="334" y="32739"/>
                  </a:cubicBezTo>
                  <a:cubicBezTo>
                    <a:pt x="535" y="35707"/>
                    <a:pt x="735" y="38710"/>
                    <a:pt x="968" y="41678"/>
                  </a:cubicBezTo>
                  <a:cubicBezTo>
                    <a:pt x="1268" y="45615"/>
                    <a:pt x="1669" y="49551"/>
                    <a:pt x="1669" y="53520"/>
                  </a:cubicBezTo>
                  <a:cubicBezTo>
                    <a:pt x="1669" y="56989"/>
                    <a:pt x="1569" y="60459"/>
                    <a:pt x="1435" y="63961"/>
                  </a:cubicBezTo>
                  <a:cubicBezTo>
                    <a:pt x="1268" y="67997"/>
                    <a:pt x="1102" y="72034"/>
                    <a:pt x="801" y="76070"/>
                  </a:cubicBezTo>
                  <a:cubicBezTo>
                    <a:pt x="468" y="80640"/>
                    <a:pt x="1002" y="85076"/>
                    <a:pt x="2569" y="89379"/>
                  </a:cubicBezTo>
                  <a:cubicBezTo>
                    <a:pt x="3403" y="91648"/>
                    <a:pt x="4437" y="93816"/>
                    <a:pt x="6139" y="95617"/>
                  </a:cubicBezTo>
                  <a:cubicBezTo>
                    <a:pt x="7239" y="96818"/>
                    <a:pt x="8107" y="98219"/>
                    <a:pt x="8941" y="99620"/>
                  </a:cubicBezTo>
                  <a:cubicBezTo>
                    <a:pt x="9941" y="101221"/>
                    <a:pt x="10575" y="103022"/>
                    <a:pt x="11442" y="104690"/>
                  </a:cubicBezTo>
                  <a:cubicBezTo>
                    <a:pt x="11597" y="105031"/>
                    <a:pt x="11752" y="105228"/>
                    <a:pt x="12120" y="105228"/>
                  </a:cubicBezTo>
                  <a:cubicBezTo>
                    <a:pt x="12148" y="105228"/>
                    <a:pt x="12178" y="105226"/>
                    <a:pt x="12210" y="105224"/>
                  </a:cubicBezTo>
                  <a:cubicBezTo>
                    <a:pt x="13344" y="105157"/>
                    <a:pt x="14511" y="105157"/>
                    <a:pt x="15645" y="105124"/>
                  </a:cubicBezTo>
                  <a:cubicBezTo>
                    <a:pt x="15779" y="105124"/>
                    <a:pt x="15916" y="105120"/>
                    <a:pt x="16054" y="105120"/>
                  </a:cubicBezTo>
                  <a:cubicBezTo>
                    <a:pt x="16331" y="105120"/>
                    <a:pt x="16613" y="105135"/>
                    <a:pt x="16880" y="105224"/>
                  </a:cubicBezTo>
                  <a:cubicBezTo>
                    <a:pt x="17213" y="105324"/>
                    <a:pt x="17447" y="105524"/>
                    <a:pt x="17547" y="105891"/>
                  </a:cubicBezTo>
                  <a:cubicBezTo>
                    <a:pt x="17747" y="107092"/>
                    <a:pt x="18014" y="108259"/>
                    <a:pt x="18214" y="109460"/>
                  </a:cubicBezTo>
                  <a:cubicBezTo>
                    <a:pt x="18547" y="111228"/>
                    <a:pt x="18514" y="111228"/>
                    <a:pt x="20349" y="111262"/>
                  </a:cubicBezTo>
                  <a:cubicBezTo>
                    <a:pt x="20782" y="111295"/>
                    <a:pt x="21216" y="111228"/>
                    <a:pt x="21616" y="111495"/>
                  </a:cubicBezTo>
                  <a:cubicBezTo>
                    <a:pt x="21409" y="111677"/>
                    <a:pt x="21201" y="111697"/>
                    <a:pt x="20994" y="111697"/>
                  </a:cubicBezTo>
                  <a:cubicBezTo>
                    <a:pt x="20934" y="111697"/>
                    <a:pt x="20875" y="111695"/>
                    <a:pt x="20816" y="111695"/>
                  </a:cubicBezTo>
                  <a:cubicBezTo>
                    <a:pt x="20709" y="111701"/>
                    <a:pt x="20604" y="111704"/>
                    <a:pt x="20499" y="111704"/>
                  </a:cubicBezTo>
                  <a:cubicBezTo>
                    <a:pt x="20013" y="111704"/>
                    <a:pt x="19542" y="111644"/>
                    <a:pt x="19048" y="111562"/>
                  </a:cubicBezTo>
                  <a:cubicBezTo>
                    <a:pt x="18964" y="111562"/>
                    <a:pt x="18856" y="111537"/>
                    <a:pt x="18768" y="111537"/>
                  </a:cubicBezTo>
                  <a:cubicBezTo>
                    <a:pt x="18681" y="111537"/>
                    <a:pt x="18614" y="111562"/>
                    <a:pt x="18614" y="111662"/>
                  </a:cubicBezTo>
                  <a:cubicBezTo>
                    <a:pt x="18581" y="112062"/>
                    <a:pt x="18614" y="112529"/>
                    <a:pt x="18714" y="112896"/>
                  </a:cubicBezTo>
                  <a:cubicBezTo>
                    <a:pt x="18767" y="113055"/>
                    <a:pt x="18895" y="113092"/>
                    <a:pt x="19043" y="113092"/>
                  </a:cubicBezTo>
                  <a:cubicBezTo>
                    <a:pt x="19175" y="113092"/>
                    <a:pt x="19323" y="113063"/>
                    <a:pt x="19448" y="113063"/>
                  </a:cubicBezTo>
                  <a:cubicBezTo>
                    <a:pt x="21450" y="113063"/>
                    <a:pt x="23418" y="112896"/>
                    <a:pt x="25419" y="112729"/>
                  </a:cubicBezTo>
                  <a:cubicBezTo>
                    <a:pt x="25853" y="112696"/>
                    <a:pt x="25986" y="112563"/>
                    <a:pt x="25986" y="112162"/>
                  </a:cubicBezTo>
                  <a:cubicBezTo>
                    <a:pt x="26053" y="110695"/>
                    <a:pt x="26120" y="109193"/>
                    <a:pt x="26220" y="107726"/>
                  </a:cubicBezTo>
                  <a:cubicBezTo>
                    <a:pt x="26253" y="106959"/>
                    <a:pt x="26353" y="106158"/>
                    <a:pt x="26453" y="105391"/>
                  </a:cubicBezTo>
                  <a:cubicBezTo>
                    <a:pt x="26486" y="105091"/>
                    <a:pt x="26653" y="104890"/>
                    <a:pt x="26953" y="104824"/>
                  </a:cubicBezTo>
                  <a:cubicBezTo>
                    <a:pt x="26996" y="104818"/>
                    <a:pt x="27038" y="104816"/>
                    <a:pt x="27080" y="104816"/>
                  </a:cubicBezTo>
                  <a:cubicBezTo>
                    <a:pt x="27301" y="104816"/>
                    <a:pt x="27503" y="104894"/>
                    <a:pt x="27587" y="105091"/>
                  </a:cubicBezTo>
                  <a:cubicBezTo>
                    <a:pt x="27717" y="105454"/>
                    <a:pt x="27948" y="105494"/>
                    <a:pt x="28201" y="105494"/>
                  </a:cubicBezTo>
                  <a:cubicBezTo>
                    <a:pt x="28273" y="105494"/>
                    <a:pt x="28347" y="105491"/>
                    <a:pt x="28421" y="105491"/>
                  </a:cubicBezTo>
                  <a:cubicBezTo>
                    <a:pt x="28551" y="105497"/>
                    <a:pt x="28681" y="105499"/>
                    <a:pt x="28811" y="105499"/>
                  </a:cubicBezTo>
                  <a:cubicBezTo>
                    <a:pt x="29310" y="105499"/>
                    <a:pt x="29808" y="105463"/>
                    <a:pt x="30305" y="105463"/>
                  </a:cubicBezTo>
                  <a:cubicBezTo>
                    <a:pt x="31073" y="105463"/>
                    <a:pt x="31837" y="105550"/>
                    <a:pt x="32591" y="105991"/>
                  </a:cubicBezTo>
                  <a:cubicBezTo>
                    <a:pt x="32491" y="104123"/>
                    <a:pt x="32391" y="102355"/>
                    <a:pt x="32157" y="100587"/>
                  </a:cubicBezTo>
                  <a:cubicBezTo>
                    <a:pt x="32057" y="99920"/>
                    <a:pt x="31790" y="99286"/>
                    <a:pt x="31390" y="98719"/>
                  </a:cubicBezTo>
                  <a:cubicBezTo>
                    <a:pt x="30756" y="97819"/>
                    <a:pt x="29956" y="97118"/>
                    <a:pt x="28821" y="97018"/>
                  </a:cubicBezTo>
                  <a:cubicBezTo>
                    <a:pt x="28697" y="97008"/>
                    <a:pt x="28572" y="97002"/>
                    <a:pt x="28448" y="97002"/>
                  </a:cubicBezTo>
                  <a:cubicBezTo>
                    <a:pt x="26222" y="97002"/>
                    <a:pt x="24190" y="98675"/>
                    <a:pt x="23684" y="100887"/>
                  </a:cubicBezTo>
                  <a:cubicBezTo>
                    <a:pt x="23384" y="102255"/>
                    <a:pt x="23718" y="103623"/>
                    <a:pt x="23785" y="104990"/>
                  </a:cubicBezTo>
                  <a:cubicBezTo>
                    <a:pt x="23851" y="106458"/>
                    <a:pt x="23951" y="107859"/>
                    <a:pt x="22884" y="109060"/>
                  </a:cubicBezTo>
                  <a:cubicBezTo>
                    <a:pt x="22617" y="109360"/>
                    <a:pt x="22384" y="109527"/>
                    <a:pt x="22017" y="109527"/>
                  </a:cubicBezTo>
                  <a:cubicBezTo>
                    <a:pt x="21937" y="109532"/>
                    <a:pt x="21860" y="109535"/>
                    <a:pt x="21784" y="109535"/>
                  </a:cubicBezTo>
                  <a:cubicBezTo>
                    <a:pt x="20454" y="109535"/>
                    <a:pt x="19646" y="108712"/>
                    <a:pt x="19615" y="107292"/>
                  </a:cubicBezTo>
                  <a:cubicBezTo>
                    <a:pt x="19615" y="106091"/>
                    <a:pt x="19548" y="104924"/>
                    <a:pt x="19281" y="103723"/>
                  </a:cubicBezTo>
                  <a:cubicBezTo>
                    <a:pt x="18481" y="99653"/>
                    <a:pt x="15745" y="97151"/>
                    <a:pt x="12476" y="95083"/>
                  </a:cubicBezTo>
                  <a:cubicBezTo>
                    <a:pt x="11542" y="94450"/>
                    <a:pt x="10508" y="93916"/>
                    <a:pt x="9541" y="93282"/>
                  </a:cubicBezTo>
                  <a:cubicBezTo>
                    <a:pt x="5738" y="90747"/>
                    <a:pt x="3470" y="87311"/>
                    <a:pt x="2936" y="82641"/>
                  </a:cubicBezTo>
                  <a:cubicBezTo>
                    <a:pt x="2503" y="78972"/>
                    <a:pt x="2669" y="75269"/>
                    <a:pt x="2569" y="71567"/>
                  </a:cubicBezTo>
                  <a:cubicBezTo>
                    <a:pt x="2536" y="69498"/>
                    <a:pt x="2770" y="67464"/>
                    <a:pt x="2870" y="65395"/>
                  </a:cubicBezTo>
                  <a:cubicBezTo>
                    <a:pt x="3003" y="62226"/>
                    <a:pt x="3070" y="59058"/>
                    <a:pt x="3237" y="55889"/>
                  </a:cubicBezTo>
                  <a:cubicBezTo>
                    <a:pt x="3437" y="52219"/>
                    <a:pt x="3704" y="48517"/>
                    <a:pt x="3503" y="44814"/>
                  </a:cubicBezTo>
                  <a:cubicBezTo>
                    <a:pt x="3337" y="41578"/>
                    <a:pt x="3170" y="38376"/>
                    <a:pt x="2936" y="35140"/>
                  </a:cubicBezTo>
                  <a:cubicBezTo>
                    <a:pt x="2803" y="32705"/>
                    <a:pt x="2669" y="30270"/>
                    <a:pt x="2336" y="27869"/>
                  </a:cubicBezTo>
                  <a:cubicBezTo>
                    <a:pt x="2069" y="25934"/>
                    <a:pt x="2002" y="24066"/>
                    <a:pt x="2403" y="22164"/>
                  </a:cubicBezTo>
                  <a:cubicBezTo>
                    <a:pt x="3370" y="17528"/>
                    <a:pt x="6405" y="14492"/>
                    <a:pt x="10375" y="12291"/>
                  </a:cubicBezTo>
                  <a:cubicBezTo>
                    <a:pt x="12076" y="11357"/>
                    <a:pt x="13877" y="10656"/>
                    <a:pt x="15745" y="10123"/>
                  </a:cubicBezTo>
                  <a:cubicBezTo>
                    <a:pt x="19955" y="8948"/>
                    <a:pt x="24259" y="8220"/>
                    <a:pt x="28629" y="8220"/>
                  </a:cubicBezTo>
                  <a:cubicBezTo>
                    <a:pt x="28726" y="8220"/>
                    <a:pt x="28824" y="8220"/>
                    <a:pt x="28922" y="8221"/>
                  </a:cubicBezTo>
                  <a:cubicBezTo>
                    <a:pt x="31724" y="8255"/>
                    <a:pt x="34526" y="8388"/>
                    <a:pt x="37328" y="8388"/>
                  </a:cubicBezTo>
                  <a:cubicBezTo>
                    <a:pt x="37471" y="8383"/>
                    <a:pt x="37614" y="8381"/>
                    <a:pt x="37757" y="8381"/>
                  </a:cubicBezTo>
                  <a:cubicBezTo>
                    <a:pt x="38681" y="8381"/>
                    <a:pt x="39605" y="8468"/>
                    <a:pt x="40530" y="8555"/>
                  </a:cubicBezTo>
                  <a:cubicBezTo>
                    <a:pt x="44366" y="8822"/>
                    <a:pt x="48102" y="9689"/>
                    <a:pt x="51805" y="10623"/>
                  </a:cubicBezTo>
                  <a:cubicBezTo>
                    <a:pt x="54640" y="11323"/>
                    <a:pt x="57575" y="11957"/>
                    <a:pt x="60044" y="13658"/>
                  </a:cubicBezTo>
                  <a:cubicBezTo>
                    <a:pt x="61411" y="14626"/>
                    <a:pt x="62812" y="15626"/>
                    <a:pt x="63546" y="17261"/>
                  </a:cubicBezTo>
                  <a:cubicBezTo>
                    <a:pt x="64147" y="18629"/>
                    <a:pt x="64480" y="20096"/>
                    <a:pt x="64614" y="21597"/>
                  </a:cubicBezTo>
                  <a:cubicBezTo>
                    <a:pt x="64847" y="23799"/>
                    <a:pt x="64514" y="26001"/>
                    <a:pt x="64380" y="28235"/>
                  </a:cubicBezTo>
                  <a:cubicBezTo>
                    <a:pt x="64180" y="32372"/>
                    <a:pt x="64013" y="36475"/>
                    <a:pt x="63980" y="40611"/>
                  </a:cubicBezTo>
                  <a:cubicBezTo>
                    <a:pt x="63913" y="44581"/>
                    <a:pt x="63846" y="48517"/>
                    <a:pt x="64080" y="52486"/>
                  </a:cubicBezTo>
                  <a:cubicBezTo>
                    <a:pt x="64414" y="58124"/>
                    <a:pt x="63980" y="63794"/>
                    <a:pt x="64113" y="69432"/>
                  </a:cubicBezTo>
                  <a:cubicBezTo>
                    <a:pt x="64180" y="72300"/>
                    <a:pt x="63980" y="75136"/>
                    <a:pt x="64247" y="78004"/>
                  </a:cubicBezTo>
                  <a:cubicBezTo>
                    <a:pt x="64414" y="80006"/>
                    <a:pt x="64147" y="82007"/>
                    <a:pt x="63246" y="83842"/>
                  </a:cubicBezTo>
                  <a:cubicBezTo>
                    <a:pt x="62079" y="86244"/>
                    <a:pt x="60544" y="88412"/>
                    <a:pt x="58543" y="90213"/>
                  </a:cubicBezTo>
                  <a:cubicBezTo>
                    <a:pt x="57008" y="91581"/>
                    <a:pt x="55307" y="92748"/>
                    <a:pt x="53906" y="94249"/>
                  </a:cubicBezTo>
                  <a:cubicBezTo>
                    <a:pt x="52839" y="95384"/>
                    <a:pt x="52005" y="96684"/>
                    <a:pt x="52038" y="98352"/>
                  </a:cubicBezTo>
                  <a:cubicBezTo>
                    <a:pt x="52105" y="100387"/>
                    <a:pt x="51771" y="102422"/>
                    <a:pt x="51738" y="104457"/>
                  </a:cubicBezTo>
                  <a:cubicBezTo>
                    <a:pt x="51738" y="106091"/>
                    <a:pt x="51338" y="107526"/>
                    <a:pt x="50203" y="108726"/>
                  </a:cubicBezTo>
                  <a:cubicBezTo>
                    <a:pt x="49808" y="109151"/>
                    <a:pt x="49364" y="109383"/>
                    <a:pt x="48831" y="109383"/>
                  </a:cubicBezTo>
                  <a:cubicBezTo>
                    <a:pt x="48736" y="109383"/>
                    <a:pt x="48637" y="109375"/>
                    <a:pt x="48536" y="109360"/>
                  </a:cubicBezTo>
                  <a:cubicBezTo>
                    <a:pt x="47935" y="109260"/>
                    <a:pt x="47702" y="108760"/>
                    <a:pt x="47602" y="108226"/>
                  </a:cubicBezTo>
                  <a:cubicBezTo>
                    <a:pt x="47401" y="107159"/>
                    <a:pt x="47335" y="106091"/>
                    <a:pt x="47335" y="104990"/>
                  </a:cubicBezTo>
                  <a:cubicBezTo>
                    <a:pt x="47335" y="103323"/>
                    <a:pt x="47335" y="101621"/>
                    <a:pt x="47201" y="99920"/>
                  </a:cubicBezTo>
                  <a:cubicBezTo>
                    <a:pt x="47135" y="99220"/>
                    <a:pt x="47001" y="98519"/>
                    <a:pt x="46501" y="97985"/>
                  </a:cubicBezTo>
                  <a:cubicBezTo>
                    <a:pt x="46122" y="97526"/>
                    <a:pt x="45678" y="97154"/>
                    <a:pt x="45097" y="97154"/>
                  </a:cubicBezTo>
                  <a:cubicBezTo>
                    <a:pt x="44961" y="97154"/>
                    <a:pt x="44818" y="97174"/>
                    <a:pt x="44666" y="97218"/>
                  </a:cubicBezTo>
                  <a:cubicBezTo>
                    <a:pt x="43966" y="97452"/>
                    <a:pt x="43132" y="98419"/>
                    <a:pt x="43098" y="99120"/>
                  </a:cubicBezTo>
                  <a:cubicBezTo>
                    <a:pt x="43032" y="101154"/>
                    <a:pt x="43065" y="103222"/>
                    <a:pt x="43265" y="105324"/>
                  </a:cubicBezTo>
                  <a:cubicBezTo>
                    <a:pt x="43599" y="105224"/>
                    <a:pt x="43899" y="105124"/>
                    <a:pt x="44232" y="105091"/>
                  </a:cubicBezTo>
                  <a:cubicBezTo>
                    <a:pt x="44566" y="105024"/>
                    <a:pt x="44866" y="104990"/>
                    <a:pt x="45200" y="104957"/>
                  </a:cubicBezTo>
                  <a:cubicBezTo>
                    <a:pt x="45312" y="104950"/>
                    <a:pt x="45415" y="104945"/>
                    <a:pt x="45510" y="104945"/>
                  </a:cubicBezTo>
                  <a:cubicBezTo>
                    <a:pt x="46258" y="104945"/>
                    <a:pt x="46479" y="105203"/>
                    <a:pt x="46567" y="106091"/>
                  </a:cubicBezTo>
                  <a:cubicBezTo>
                    <a:pt x="46668" y="107459"/>
                    <a:pt x="46734" y="108827"/>
                    <a:pt x="46834" y="110194"/>
                  </a:cubicBezTo>
                  <a:cubicBezTo>
                    <a:pt x="46901" y="111228"/>
                    <a:pt x="46901" y="111262"/>
                    <a:pt x="47902" y="111262"/>
                  </a:cubicBezTo>
                  <a:cubicBezTo>
                    <a:pt x="48213" y="111273"/>
                    <a:pt x="48528" y="111276"/>
                    <a:pt x="48844" y="111276"/>
                  </a:cubicBezTo>
                  <a:cubicBezTo>
                    <a:pt x="49477" y="111276"/>
                    <a:pt x="50114" y="111262"/>
                    <a:pt x="50737" y="111262"/>
                  </a:cubicBezTo>
                  <a:cubicBezTo>
                    <a:pt x="50020" y="111632"/>
                    <a:pt x="49302" y="111761"/>
                    <a:pt x="48574" y="111761"/>
                  </a:cubicBezTo>
                  <a:cubicBezTo>
                    <a:pt x="48252" y="111761"/>
                    <a:pt x="47928" y="111736"/>
                    <a:pt x="47602" y="111695"/>
                  </a:cubicBezTo>
                  <a:cubicBezTo>
                    <a:pt x="47476" y="111680"/>
                    <a:pt x="47313" y="111619"/>
                    <a:pt x="47180" y="111619"/>
                  </a:cubicBezTo>
                  <a:cubicBezTo>
                    <a:pt x="47030" y="111619"/>
                    <a:pt x="46917" y="111695"/>
                    <a:pt x="46934" y="111995"/>
                  </a:cubicBezTo>
                  <a:cubicBezTo>
                    <a:pt x="46968" y="112396"/>
                    <a:pt x="46801" y="112863"/>
                    <a:pt x="47535" y="112896"/>
                  </a:cubicBezTo>
                  <a:cubicBezTo>
                    <a:pt x="47767" y="112905"/>
                    <a:pt x="47999" y="112909"/>
                    <a:pt x="48230" y="112909"/>
                  </a:cubicBezTo>
                  <a:cubicBezTo>
                    <a:pt x="49725" y="112909"/>
                    <a:pt x="51199" y="112736"/>
                    <a:pt x="52672" y="112563"/>
                  </a:cubicBezTo>
                  <a:cubicBezTo>
                    <a:pt x="53239" y="112529"/>
                    <a:pt x="53372" y="112296"/>
                    <a:pt x="53372" y="111729"/>
                  </a:cubicBezTo>
                  <a:cubicBezTo>
                    <a:pt x="53372" y="109594"/>
                    <a:pt x="53339" y="107426"/>
                    <a:pt x="53639" y="105291"/>
                  </a:cubicBezTo>
                  <a:cubicBezTo>
                    <a:pt x="53739" y="104457"/>
                    <a:pt x="54006" y="104223"/>
                    <a:pt x="54840" y="104190"/>
                  </a:cubicBezTo>
                  <a:cubicBezTo>
                    <a:pt x="54982" y="104166"/>
                    <a:pt x="55140" y="104143"/>
                    <a:pt x="55303" y="104143"/>
                  </a:cubicBezTo>
                  <a:cubicBezTo>
                    <a:pt x="55370" y="104143"/>
                    <a:pt x="55439" y="104147"/>
                    <a:pt x="55507" y="104157"/>
                  </a:cubicBezTo>
                  <a:cubicBezTo>
                    <a:pt x="55749" y="104204"/>
                    <a:pt x="55981" y="104226"/>
                    <a:pt x="56203" y="104226"/>
                  </a:cubicBezTo>
                  <a:cubicBezTo>
                    <a:pt x="57388" y="104226"/>
                    <a:pt x="58306" y="103588"/>
                    <a:pt x="59176" y="102689"/>
                  </a:cubicBezTo>
                  <a:cubicBezTo>
                    <a:pt x="60577" y="101188"/>
                    <a:pt x="62279" y="100054"/>
                    <a:pt x="63513" y="98386"/>
                  </a:cubicBezTo>
                  <a:cubicBezTo>
                    <a:pt x="66815" y="93816"/>
                    <a:pt x="68516" y="88779"/>
                    <a:pt x="68583" y="83108"/>
                  </a:cubicBezTo>
                  <a:cubicBezTo>
                    <a:pt x="68650" y="79239"/>
                    <a:pt x="68116" y="75436"/>
                    <a:pt x="67716" y="71633"/>
                  </a:cubicBezTo>
                  <a:cubicBezTo>
                    <a:pt x="67349" y="68197"/>
                    <a:pt x="67149" y="64795"/>
                    <a:pt x="67149" y="61359"/>
                  </a:cubicBezTo>
                  <a:cubicBezTo>
                    <a:pt x="67082" y="56456"/>
                    <a:pt x="67249" y="51552"/>
                    <a:pt x="67249" y="46649"/>
                  </a:cubicBezTo>
                  <a:cubicBezTo>
                    <a:pt x="67216" y="41178"/>
                    <a:pt x="67449" y="35741"/>
                    <a:pt x="67916" y="30304"/>
                  </a:cubicBezTo>
                  <a:cubicBezTo>
                    <a:pt x="68183" y="26768"/>
                    <a:pt x="68183" y="23232"/>
                    <a:pt x="67916" y="19696"/>
                  </a:cubicBezTo>
                  <a:cubicBezTo>
                    <a:pt x="67749" y="17128"/>
                    <a:pt x="66615" y="14926"/>
                    <a:pt x="64647" y="13191"/>
                  </a:cubicBezTo>
                  <a:cubicBezTo>
                    <a:pt x="62712" y="11490"/>
                    <a:pt x="60444" y="10356"/>
                    <a:pt x="58009" y="9522"/>
                  </a:cubicBezTo>
                  <a:cubicBezTo>
                    <a:pt x="56208" y="8855"/>
                    <a:pt x="54306" y="8555"/>
                    <a:pt x="52438" y="8054"/>
                  </a:cubicBezTo>
                  <a:cubicBezTo>
                    <a:pt x="50770" y="7587"/>
                    <a:pt x="49436" y="6653"/>
                    <a:pt x="48469" y="5219"/>
                  </a:cubicBezTo>
                  <a:cubicBezTo>
                    <a:pt x="48002" y="4485"/>
                    <a:pt x="47501" y="3751"/>
                    <a:pt x="46968" y="3051"/>
                  </a:cubicBezTo>
                  <a:cubicBezTo>
                    <a:pt x="45900" y="1683"/>
                    <a:pt x="44699" y="482"/>
                    <a:pt x="42798" y="282"/>
                  </a:cubicBezTo>
                  <a:cubicBezTo>
                    <a:pt x="41564" y="182"/>
                    <a:pt x="40296" y="49"/>
                    <a:pt x="39062" y="15"/>
                  </a:cubicBezTo>
                  <a:cubicBezTo>
                    <a:pt x="38343" y="6"/>
                    <a:pt x="37623" y="1"/>
                    <a:pt x="369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820;p26">
              <a:extLst>
                <a:ext uri="{FF2B5EF4-FFF2-40B4-BE49-F238E27FC236}">
                  <a16:creationId xmlns:a16="http://schemas.microsoft.com/office/drawing/2014/main" id="{2949C7FB-63A8-4089-9F8D-1E14DEF6A9CF}"/>
                </a:ext>
              </a:extLst>
            </p:cNvPr>
            <p:cNvSpPr/>
            <p:nvPr/>
          </p:nvSpPr>
          <p:spPr>
            <a:xfrm>
              <a:off x="747775" y="1152550"/>
              <a:ext cx="1790475" cy="3163975"/>
            </a:xfrm>
            <a:custGeom>
              <a:avLst/>
              <a:gdLst/>
              <a:ahLst/>
              <a:cxnLst/>
              <a:rect l="l" t="t" r="r" b="b"/>
              <a:pathLst>
                <a:path w="71619" h="126559" extrusionOk="0">
                  <a:moveTo>
                    <a:pt x="43737" y="107518"/>
                  </a:moveTo>
                  <a:cubicBezTo>
                    <a:pt x="44144" y="107518"/>
                    <a:pt x="44202" y="107798"/>
                    <a:pt x="44232" y="108161"/>
                  </a:cubicBezTo>
                  <a:cubicBezTo>
                    <a:pt x="44274" y="108513"/>
                    <a:pt x="44122" y="108569"/>
                    <a:pt x="43937" y="108569"/>
                  </a:cubicBezTo>
                  <a:cubicBezTo>
                    <a:pt x="43850" y="108569"/>
                    <a:pt x="43757" y="108557"/>
                    <a:pt x="43672" y="108557"/>
                  </a:cubicBezTo>
                  <a:cubicBezTo>
                    <a:pt x="43647" y="108557"/>
                    <a:pt x="43622" y="108558"/>
                    <a:pt x="43598" y="108561"/>
                  </a:cubicBezTo>
                  <a:lnTo>
                    <a:pt x="42898" y="108561"/>
                  </a:lnTo>
                  <a:cubicBezTo>
                    <a:pt x="42720" y="108561"/>
                    <a:pt x="42542" y="108546"/>
                    <a:pt x="42364" y="108546"/>
                  </a:cubicBezTo>
                  <a:cubicBezTo>
                    <a:pt x="42275" y="108546"/>
                    <a:pt x="42186" y="108550"/>
                    <a:pt x="42097" y="108561"/>
                  </a:cubicBezTo>
                  <a:cubicBezTo>
                    <a:pt x="42066" y="108564"/>
                    <a:pt x="42038" y="108565"/>
                    <a:pt x="42010" y="108565"/>
                  </a:cubicBezTo>
                  <a:cubicBezTo>
                    <a:pt x="41714" y="108565"/>
                    <a:pt x="41627" y="108400"/>
                    <a:pt x="41597" y="108094"/>
                  </a:cubicBezTo>
                  <a:cubicBezTo>
                    <a:pt x="41597" y="107794"/>
                    <a:pt x="41697" y="107660"/>
                    <a:pt x="41997" y="107660"/>
                  </a:cubicBezTo>
                  <a:cubicBezTo>
                    <a:pt x="42531" y="107627"/>
                    <a:pt x="43065" y="107594"/>
                    <a:pt x="43598" y="107527"/>
                  </a:cubicBezTo>
                  <a:cubicBezTo>
                    <a:pt x="43649" y="107521"/>
                    <a:pt x="43695" y="107518"/>
                    <a:pt x="43737" y="107518"/>
                  </a:cubicBezTo>
                  <a:close/>
                  <a:moveTo>
                    <a:pt x="39937" y="99336"/>
                  </a:moveTo>
                  <a:cubicBezTo>
                    <a:pt x="40460" y="99336"/>
                    <a:pt x="40851" y="99649"/>
                    <a:pt x="41097" y="100288"/>
                  </a:cubicBezTo>
                  <a:cubicBezTo>
                    <a:pt x="41297" y="100822"/>
                    <a:pt x="41263" y="101389"/>
                    <a:pt x="41297" y="101923"/>
                  </a:cubicBezTo>
                  <a:cubicBezTo>
                    <a:pt x="41363" y="103524"/>
                    <a:pt x="41163" y="105125"/>
                    <a:pt x="41363" y="106826"/>
                  </a:cubicBezTo>
                  <a:cubicBezTo>
                    <a:pt x="40775" y="106570"/>
                    <a:pt x="40201" y="106477"/>
                    <a:pt x="39634" y="106477"/>
                  </a:cubicBezTo>
                  <a:cubicBezTo>
                    <a:pt x="38946" y="106477"/>
                    <a:pt x="38270" y="106614"/>
                    <a:pt x="37594" y="106760"/>
                  </a:cubicBezTo>
                  <a:cubicBezTo>
                    <a:pt x="36793" y="106927"/>
                    <a:pt x="36527" y="107293"/>
                    <a:pt x="36493" y="108161"/>
                  </a:cubicBezTo>
                  <a:cubicBezTo>
                    <a:pt x="36427" y="109395"/>
                    <a:pt x="36427" y="110629"/>
                    <a:pt x="36360" y="111830"/>
                  </a:cubicBezTo>
                  <a:cubicBezTo>
                    <a:pt x="36360" y="112053"/>
                    <a:pt x="36420" y="112366"/>
                    <a:pt x="36108" y="112366"/>
                  </a:cubicBezTo>
                  <a:cubicBezTo>
                    <a:pt x="36093" y="112366"/>
                    <a:pt x="36077" y="112365"/>
                    <a:pt x="36060" y="112364"/>
                  </a:cubicBezTo>
                  <a:cubicBezTo>
                    <a:pt x="35659" y="112330"/>
                    <a:pt x="35893" y="112030"/>
                    <a:pt x="35926" y="111830"/>
                  </a:cubicBezTo>
                  <a:cubicBezTo>
                    <a:pt x="36060" y="109328"/>
                    <a:pt x="36193" y="106826"/>
                    <a:pt x="36593" y="104358"/>
                  </a:cubicBezTo>
                  <a:cubicBezTo>
                    <a:pt x="36827" y="103124"/>
                    <a:pt x="37027" y="101856"/>
                    <a:pt x="37794" y="100789"/>
                  </a:cubicBezTo>
                  <a:cubicBezTo>
                    <a:pt x="38194" y="100222"/>
                    <a:pt x="38661" y="99721"/>
                    <a:pt x="39329" y="99454"/>
                  </a:cubicBezTo>
                  <a:cubicBezTo>
                    <a:pt x="39548" y="99376"/>
                    <a:pt x="39751" y="99336"/>
                    <a:pt x="39937" y="99336"/>
                  </a:cubicBezTo>
                  <a:close/>
                  <a:moveTo>
                    <a:pt x="31949" y="10064"/>
                  </a:moveTo>
                  <a:cubicBezTo>
                    <a:pt x="32962" y="10064"/>
                    <a:pt x="33976" y="10085"/>
                    <a:pt x="34992" y="10124"/>
                  </a:cubicBezTo>
                  <a:cubicBezTo>
                    <a:pt x="38061" y="10224"/>
                    <a:pt x="41097" y="10257"/>
                    <a:pt x="44132" y="10724"/>
                  </a:cubicBezTo>
                  <a:cubicBezTo>
                    <a:pt x="49102" y="11525"/>
                    <a:pt x="54006" y="12626"/>
                    <a:pt x="58776" y="14260"/>
                  </a:cubicBezTo>
                  <a:cubicBezTo>
                    <a:pt x="60610" y="14927"/>
                    <a:pt x="62112" y="16061"/>
                    <a:pt x="63479" y="17396"/>
                  </a:cubicBezTo>
                  <a:cubicBezTo>
                    <a:pt x="64613" y="18497"/>
                    <a:pt x="64947" y="20098"/>
                    <a:pt x="65247" y="21632"/>
                  </a:cubicBezTo>
                  <a:cubicBezTo>
                    <a:pt x="65681" y="23734"/>
                    <a:pt x="65581" y="25835"/>
                    <a:pt x="65347" y="27937"/>
                  </a:cubicBezTo>
                  <a:cubicBezTo>
                    <a:pt x="65214" y="29404"/>
                    <a:pt x="65280" y="30839"/>
                    <a:pt x="65180" y="32273"/>
                  </a:cubicBezTo>
                  <a:cubicBezTo>
                    <a:pt x="64847" y="37644"/>
                    <a:pt x="64547" y="43014"/>
                    <a:pt x="64780" y="48385"/>
                  </a:cubicBezTo>
                  <a:cubicBezTo>
                    <a:pt x="65147" y="57858"/>
                    <a:pt x="64914" y="67331"/>
                    <a:pt x="65014" y="76805"/>
                  </a:cubicBezTo>
                  <a:cubicBezTo>
                    <a:pt x="65047" y="78073"/>
                    <a:pt x="65214" y="79340"/>
                    <a:pt x="65247" y="80608"/>
                  </a:cubicBezTo>
                  <a:cubicBezTo>
                    <a:pt x="65314" y="82042"/>
                    <a:pt x="64947" y="83410"/>
                    <a:pt x="64313" y="84677"/>
                  </a:cubicBezTo>
                  <a:cubicBezTo>
                    <a:pt x="63112" y="87179"/>
                    <a:pt x="61544" y="89447"/>
                    <a:pt x="59443" y="91282"/>
                  </a:cubicBezTo>
                  <a:cubicBezTo>
                    <a:pt x="58042" y="92483"/>
                    <a:pt x="56641" y="93684"/>
                    <a:pt x="55240" y="94885"/>
                  </a:cubicBezTo>
                  <a:cubicBezTo>
                    <a:pt x="53605" y="96252"/>
                    <a:pt x="52838" y="98020"/>
                    <a:pt x="52838" y="100155"/>
                  </a:cubicBezTo>
                  <a:cubicBezTo>
                    <a:pt x="52872" y="102490"/>
                    <a:pt x="52605" y="104792"/>
                    <a:pt x="52471" y="107127"/>
                  </a:cubicBezTo>
                  <a:cubicBezTo>
                    <a:pt x="52405" y="108094"/>
                    <a:pt x="51971" y="108928"/>
                    <a:pt x="51204" y="109495"/>
                  </a:cubicBezTo>
                  <a:cubicBezTo>
                    <a:pt x="50948" y="109705"/>
                    <a:pt x="50675" y="109849"/>
                    <a:pt x="50375" y="109849"/>
                  </a:cubicBezTo>
                  <a:cubicBezTo>
                    <a:pt x="50245" y="109849"/>
                    <a:pt x="50110" y="109822"/>
                    <a:pt x="49970" y="109762"/>
                  </a:cubicBezTo>
                  <a:cubicBezTo>
                    <a:pt x="49536" y="109562"/>
                    <a:pt x="49603" y="109161"/>
                    <a:pt x="49536" y="108795"/>
                  </a:cubicBezTo>
                  <a:cubicBezTo>
                    <a:pt x="49169" y="106293"/>
                    <a:pt x="49503" y="103791"/>
                    <a:pt x="49302" y="101289"/>
                  </a:cubicBezTo>
                  <a:cubicBezTo>
                    <a:pt x="49202" y="100122"/>
                    <a:pt x="48869" y="99088"/>
                    <a:pt x="47835" y="98387"/>
                  </a:cubicBezTo>
                  <a:cubicBezTo>
                    <a:pt x="47404" y="98095"/>
                    <a:pt x="46956" y="97948"/>
                    <a:pt x="46522" y="97948"/>
                  </a:cubicBezTo>
                  <a:cubicBezTo>
                    <a:pt x="45914" y="97948"/>
                    <a:pt x="45333" y="98237"/>
                    <a:pt x="44866" y="98821"/>
                  </a:cubicBezTo>
                  <a:cubicBezTo>
                    <a:pt x="44466" y="99321"/>
                    <a:pt x="44099" y="99855"/>
                    <a:pt x="44065" y="100522"/>
                  </a:cubicBezTo>
                  <a:cubicBezTo>
                    <a:pt x="43965" y="102290"/>
                    <a:pt x="43865" y="104091"/>
                    <a:pt x="44099" y="105859"/>
                  </a:cubicBezTo>
                  <a:cubicBezTo>
                    <a:pt x="44165" y="106193"/>
                    <a:pt x="44299" y="106526"/>
                    <a:pt x="44466" y="106893"/>
                  </a:cubicBezTo>
                  <a:cubicBezTo>
                    <a:pt x="44172" y="106864"/>
                    <a:pt x="43888" y="106852"/>
                    <a:pt x="43609" y="106852"/>
                  </a:cubicBezTo>
                  <a:cubicBezTo>
                    <a:pt x="42934" y="106852"/>
                    <a:pt x="42291" y="106922"/>
                    <a:pt x="41630" y="106993"/>
                  </a:cubicBezTo>
                  <a:cubicBezTo>
                    <a:pt x="41964" y="104992"/>
                    <a:pt x="41897" y="103057"/>
                    <a:pt x="41764" y="101122"/>
                  </a:cubicBezTo>
                  <a:cubicBezTo>
                    <a:pt x="41730" y="100655"/>
                    <a:pt x="41630" y="100188"/>
                    <a:pt x="41397" y="99788"/>
                  </a:cubicBezTo>
                  <a:cubicBezTo>
                    <a:pt x="40972" y="99087"/>
                    <a:pt x="40520" y="98711"/>
                    <a:pt x="39929" y="98711"/>
                  </a:cubicBezTo>
                  <a:cubicBezTo>
                    <a:pt x="39592" y="98711"/>
                    <a:pt x="39210" y="98833"/>
                    <a:pt x="38762" y="99088"/>
                  </a:cubicBezTo>
                  <a:cubicBezTo>
                    <a:pt x="37594" y="99755"/>
                    <a:pt x="36793" y="100755"/>
                    <a:pt x="36493" y="102056"/>
                  </a:cubicBezTo>
                  <a:cubicBezTo>
                    <a:pt x="35659" y="105325"/>
                    <a:pt x="35426" y="108628"/>
                    <a:pt x="35392" y="111997"/>
                  </a:cubicBezTo>
                  <a:cubicBezTo>
                    <a:pt x="35392" y="112064"/>
                    <a:pt x="35392" y="112164"/>
                    <a:pt x="35392" y="112264"/>
                  </a:cubicBezTo>
                  <a:cubicBezTo>
                    <a:pt x="35459" y="112597"/>
                    <a:pt x="35192" y="112564"/>
                    <a:pt x="34992" y="112597"/>
                  </a:cubicBezTo>
                  <a:cubicBezTo>
                    <a:pt x="34953" y="112604"/>
                    <a:pt x="34919" y="112608"/>
                    <a:pt x="34889" y="112608"/>
                  </a:cubicBezTo>
                  <a:cubicBezTo>
                    <a:pt x="34646" y="112608"/>
                    <a:pt x="34729" y="112379"/>
                    <a:pt x="34759" y="112230"/>
                  </a:cubicBezTo>
                  <a:cubicBezTo>
                    <a:pt x="34792" y="109895"/>
                    <a:pt x="34625" y="107560"/>
                    <a:pt x="34392" y="105259"/>
                  </a:cubicBezTo>
                  <a:cubicBezTo>
                    <a:pt x="34292" y="104191"/>
                    <a:pt x="34458" y="103090"/>
                    <a:pt x="34258" y="102023"/>
                  </a:cubicBezTo>
                  <a:cubicBezTo>
                    <a:pt x="33958" y="100255"/>
                    <a:pt x="32991" y="99021"/>
                    <a:pt x="31523" y="98087"/>
                  </a:cubicBezTo>
                  <a:cubicBezTo>
                    <a:pt x="31051" y="97772"/>
                    <a:pt x="30557" y="97666"/>
                    <a:pt x="30053" y="97666"/>
                  </a:cubicBezTo>
                  <a:cubicBezTo>
                    <a:pt x="29701" y="97666"/>
                    <a:pt x="29344" y="97718"/>
                    <a:pt x="28988" y="97787"/>
                  </a:cubicBezTo>
                  <a:cubicBezTo>
                    <a:pt x="25819" y="98420"/>
                    <a:pt x="23984" y="101056"/>
                    <a:pt x="24418" y="104225"/>
                  </a:cubicBezTo>
                  <a:cubicBezTo>
                    <a:pt x="24585" y="105559"/>
                    <a:pt x="24651" y="106860"/>
                    <a:pt x="24618" y="108194"/>
                  </a:cubicBezTo>
                  <a:cubicBezTo>
                    <a:pt x="24618" y="108628"/>
                    <a:pt x="24485" y="109061"/>
                    <a:pt x="24251" y="109428"/>
                  </a:cubicBezTo>
                  <a:cubicBezTo>
                    <a:pt x="23965" y="109948"/>
                    <a:pt x="23639" y="110185"/>
                    <a:pt x="23161" y="110185"/>
                  </a:cubicBezTo>
                  <a:cubicBezTo>
                    <a:pt x="23026" y="110185"/>
                    <a:pt x="22879" y="110166"/>
                    <a:pt x="22717" y="110129"/>
                  </a:cubicBezTo>
                  <a:cubicBezTo>
                    <a:pt x="22083" y="109962"/>
                    <a:pt x="21749" y="109528"/>
                    <a:pt x="21683" y="108895"/>
                  </a:cubicBezTo>
                  <a:cubicBezTo>
                    <a:pt x="21616" y="107794"/>
                    <a:pt x="21683" y="106693"/>
                    <a:pt x="21483" y="105626"/>
                  </a:cubicBezTo>
                  <a:cubicBezTo>
                    <a:pt x="20782" y="101356"/>
                    <a:pt x="18147" y="98487"/>
                    <a:pt x="14678" y="96252"/>
                  </a:cubicBezTo>
                  <a:cubicBezTo>
                    <a:pt x="13110" y="95251"/>
                    <a:pt x="11609" y="94217"/>
                    <a:pt x="10141" y="93083"/>
                  </a:cubicBezTo>
                  <a:cubicBezTo>
                    <a:pt x="7072" y="90748"/>
                    <a:pt x="5504" y="87646"/>
                    <a:pt x="5071" y="83910"/>
                  </a:cubicBezTo>
                  <a:cubicBezTo>
                    <a:pt x="4804" y="81742"/>
                    <a:pt x="4737" y="79574"/>
                    <a:pt x="4637" y="77372"/>
                  </a:cubicBezTo>
                  <a:cubicBezTo>
                    <a:pt x="4404" y="72702"/>
                    <a:pt x="4937" y="68065"/>
                    <a:pt x="5104" y="63429"/>
                  </a:cubicBezTo>
                  <a:cubicBezTo>
                    <a:pt x="5271" y="58125"/>
                    <a:pt x="5771" y="52821"/>
                    <a:pt x="5605" y="47517"/>
                  </a:cubicBezTo>
                  <a:cubicBezTo>
                    <a:pt x="5504" y="43948"/>
                    <a:pt x="5204" y="40412"/>
                    <a:pt x="5004" y="36843"/>
                  </a:cubicBezTo>
                  <a:cubicBezTo>
                    <a:pt x="4837" y="34408"/>
                    <a:pt x="4671" y="31939"/>
                    <a:pt x="4404" y="29504"/>
                  </a:cubicBezTo>
                  <a:cubicBezTo>
                    <a:pt x="4237" y="27870"/>
                    <a:pt x="4003" y="26269"/>
                    <a:pt x="4237" y="24634"/>
                  </a:cubicBezTo>
                  <a:cubicBezTo>
                    <a:pt x="4904" y="19864"/>
                    <a:pt x="7539" y="16495"/>
                    <a:pt x="11742" y="14294"/>
                  </a:cubicBezTo>
                  <a:cubicBezTo>
                    <a:pt x="12810" y="13726"/>
                    <a:pt x="14011" y="13426"/>
                    <a:pt x="15078" y="12926"/>
                  </a:cubicBezTo>
                  <a:cubicBezTo>
                    <a:pt x="16546" y="12259"/>
                    <a:pt x="18013" y="11758"/>
                    <a:pt x="19548" y="11391"/>
                  </a:cubicBezTo>
                  <a:cubicBezTo>
                    <a:pt x="23628" y="10425"/>
                    <a:pt x="27773" y="10064"/>
                    <a:pt x="31949" y="10064"/>
                  </a:cubicBezTo>
                  <a:close/>
                  <a:moveTo>
                    <a:pt x="33991" y="107894"/>
                  </a:moveTo>
                  <a:cubicBezTo>
                    <a:pt x="34158" y="108961"/>
                    <a:pt x="34092" y="109995"/>
                    <a:pt x="34125" y="111029"/>
                  </a:cubicBezTo>
                  <a:cubicBezTo>
                    <a:pt x="34125" y="111463"/>
                    <a:pt x="34158" y="111897"/>
                    <a:pt x="34192" y="112330"/>
                  </a:cubicBezTo>
                  <a:cubicBezTo>
                    <a:pt x="34225" y="112531"/>
                    <a:pt x="34192" y="112631"/>
                    <a:pt x="33991" y="112664"/>
                  </a:cubicBezTo>
                  <a:cubicBezTo>
                    <a:pt x="33825" y="112664"/>
                    <a:pt x="33725" y="112597"/>
                    <a:pt x="33725" y="112430"/>
                  </a:cubicBezTo>
                  <a:cubicBezTo>
                    <a:pt x="33758" y="110929"/>
                    <a:pt x="33591" y="109428"/>
                    <a:pt x="33891" y="107927"/>
                  </a:cubicBezTo>
                  <a:cubicBezTo>
                    <a:pt x="33891" y="107927"/>
                    <a:pt x="33925" y="107927"/>
                    <a:pt x="33991" y="107894"/>
                  </a:cubicBezTo>
                  <a:close/>
                  <a:moveTo>
                    <a:pt x="38995" y="1379"/>
                  </a:moveTo>
                  <a:cubicBezTo>
                    <a:pt x="39484" y="1379"/>
                    <a:pt x="39973" y="1381"/>
                    <a:pt x="40463" y="1384"/>
                  </a:cubicBezTo>
                  <a:cubicBezTo>
                    <a:pt x="41730" y="1418"/>
                    <a:pt x="42965" y="1551"/>
                    <a:pt x="44232" y="1651"/>
                  </a:cubicBezTo>
                  <a:cubicBezTo>
                    <a:pt x="46100" y="1851"/>
                    <a:pt x="47301" y="3052"/>
                    <a:pt x="48368" y="4420"/>
                  </a:cubicBezTo>
                  <a:cubicBezTo>
                    <a:pt x="48902" y="5120"/>
                    <a:pt x="49402" y="5854"/>
                    <a:pt x="49903" y="6588"/>
                  </a:cubicBezTo>
                  <a:cubicBezTo>
                    <a:pt x="50870" y="8022"/>
                    <a:pt x="52171" y="8956"/>
                    <a:pt x="53872" y="9423"/>
                  </a:cubicBezTo>
                  <a:cubicBezTo>
                    <a:pt x="55707" y="9924"/>
                    <a:pt x="57608" y="10224"/>
                    <a:pt x="59410" y="10891"/>
                  </a:cubicBezTo>
                  <a:cubicBezTo>
                    <a:pt x="61845" y="11725"/>
                    <a:pt x="64113" y="12859"/>
                    <a:pt x="66081" y="14560"/>
                  </a:cubicBezTo>
                  <a:cubicBezTo>
                    <a:pt x="68049" y="16295"/>
                    <a:pt x="69150" y="18497"/>
                    <a:pt x="69350" y="21065"/>
                  </a:cubicBezTo>
                  <a:cubicBezTo>
                    <a:pt x="69584" y="24601"/>
                    <a:pt x="69617" y="28137"/>
                    <a:pt x="69317" y="31673"/>
                  </a:cubicBezTo>
                  <a:cubicBezTo>
                    <a:pt x="68883" y="37110"/>
                    <a:pt x="68650" y="42547"/>
                    <a:pt x="68650" y="48018"/>
                  </a:cubicBezTo>
                  <a:cubicBezTo>
                    <a:pt x="68683" y="52921"/>
                    <a:pt x="68516" y="57825"/>
                    <a:pt x="68549" y="62728"/>
                  </a:cubicBezTo>
                  <a:cubicBezTo>
                    <a:pt x="68583" y="66164"/>
                    <a:pt x="68783" y="69566"/>
                    <a:pt x="69150" y="73002"/>
                  </a:cubicBezTo>
                  <a:cubicBezTo>
                    <a:pt x="69550" y="76805"/>
                    <a:pt x="70051" y="80608"/>
                    <a:pt x="70017" y="84477"/>
                  </a:cubicBezTo>
                  <a:cubicBezTo>
                    <a:pt x="69950" y="90148"/>
                    <a:pt x="68249" y="95185"/>
                    <a:pt x="64947" y="99755"/>
                  </a:cubicBezTo>
                  <a:cubicBezTo>
                    <a:pt x="63713" y="101423"/>
                    <a:pt x="62011" y="102557"/>
                    <a:pt x="60610" y="104058"/>
                  </a:cubicBezTo>
                  <a:cubicBezTo>
                    <a:pt x="59740" y="104957"/>
                    <a:pt x="58822" y="105595"/>
                    <a:pt x="57637" y="105595"/>
                  </a:cubicBezTo>
                  <a:cubicBezTo>
                    <a:pt x="57415" y="105595"/>
                    <a:pt x="57183" y="105573"/>
                    <a:pt x="56941" y="105526"/>
                  </a:cubicBezTo>
                  <a:cubicBezTo>
                    <a:pt x="56873" y="105516"/>
                    <a:pt x="56804" y="105512"/>
                    <a:pt x="56737" y="105512"/>
                  </a:cubicBezTo>
                  <a:cubicBezTo>
                    <a:pt x="56574" y="105512"/>
                    <a:pt x="56416" y="105535"/>
                    <a:pt x="56274" y="105559"/>
                  </a:cubicBezTo>
                  <a:cubicBezTo>
                    <a:pt x="55440" y="105592"/>
                    <a:pt x="55173" y="105826"/>
                    <a:pt x="55073" y="106660"/>
                  </a:cubicBezTo>
                  <a:cubicBezTo>
                    <a:pt x="54773" y="108795"/>
                    <a:pt x="54806" y="110963"/>
                    <a:pt x="54806" y="113098"/>
                  </a:cubicBezTo>
                  <a:cubicBezTo>
                    <a:pt x="54806" y="113665"/>
                    <a:pt x="54673" y="113898"/>
                    <a:pt x="54106" y="113932"/>
                  </a:cubicBezTo>
                  <a:cubicBezTo>
                    <a:pt x="52633" y="114105"/>
                    <a:pt x="51159" y="114278"/>
                    <a:pt x="49664" y="114278"/>
                  </a:cubicBezTo>
                  <a:cubicBezTo>
                    <a:pt x="49433" y="114278"/>
                    <a:pt x="49201" y="114274"/>
                    <a:pt x="48969" y="114265"/>
                  </a:cubicBezTo>
                  <a:cubicBezTo>
                    <a:pt x="48235" y="114232"/>
                    <a:pt x="48368" y="113798"/>
                    <a:pt x="48368" y="113364"/>
                  </a:cubicBezTo>
                  <a:cubicBezTo>
                    <a:pt x="48351" y="113064"/>
                    <a:pt x="48464" y="112988"/>
                    <a:pt x="48614" y="112988"/>
                  </a:cubicBezTo>
                  <a:cubicBezTo>
                    <a:pt x="48747" y="112988"/>
                    <a:pt x="48910" y="113049"/>
                    <a:pt x="49036" y="113064"/>
                  </a:cubicBezTo>
                  <a:cubicBezTo>
                    <a:pt x="49369" y="113106"/>
                    <a:pt x="49699" y="113131"/>
                    <a:pt x="50027" y="113131"/>
                  </a:cubicBezTo>
                  <a:cubicBezTo>
                    <a:pt x="50749" y="113131"/>
                    <a:pt x="51460" y="113008"/>
                    <a:pt x="52171" y="112664"/>
                  </a:cubicBezTo>
                  <a:cubicBezTo>
                    <a:pt x="51204" y="112664"/>
                    <a:pt x="50270" y="112664"/>
                    <a:pt x="49336" y="112631"/>
                  </a:cubicBezTo>
                  <a:cubicBezTo>
                    <a:pt x="48302" y="112631"/>
                    <a:pt x="48302" y="112597"/>
                    <a:pt x="48235" y="111563"/>
                  </a:cubicBezTo>
                  <a:cubicBezTo>
                    <a:pt x="48168" y="110196"/>
                    <a:pt x="48102" y="108828"/>
                    <a:pt x="47968" y="107460"/>
                  </a:cubicBezTo>
                  <a:cubicBezTo>
                    <a:pt x="47909" y="106572"/>
                    <a:pt x="47692" y="106314"/>
                    <a:pt x="46944" y="106314"/>
                  </a:cubicBezTo>
                  <a:cubicBezTo>
                    <a:pt x="46849" y="106314"/>
                    <a:pt x="46746" y="106319"/>
                    <a:pt x="46634" y="106326"/>
                  </a:cubicBezTo>
                  <a:cubicBezTo>
                    <a:pt x="46300" y="106359"/>
                    <a:pt x="45967" y="106393"/>
                    <a:pt x="45666" y="106460"/>
                  </a:cubicBezTo>
                  <a:cubicBezTo>
                    <a:pt x="45333" y="106493"/>
                    <a:pt x="45033" y="106593"/>
                    <a:pt x="44699" y="106693"/>
                  </a:cubicBezTo>
                  <a:cubicBezTo>
                    <a:pt x="44499" y="104591"/>
                    <a:pt x="44466" y="102523"/>
                    <a:pt x="44532" y="100489"/>
                  </a:cubicBezTo>
                  <a:cubicBezTo>
                    <a:pt x="44566" y="99788"/>
                    <a:pt x="45400" y="98821"/>
                    <a:pt x="46100" y="98587"/>
                  </a:cubicBezTo>
                  <a:cubicBezTo>
                    <a:pt x="46245" y="98545"/>
                    <a:pt x="46383" y="98525"/>
                    <a:pt x="46514" y="98525"/>
                  </a:cubicBezTo>
                  <a:cubicBezTo>
                    <a:pt x="47103" y="98525"/>
                    <a:pt x="47553" y="98918"/>
                    <a:pt x="47935" y="99354"/>
                  </a:cubicBezTo>
                  <a:cubicBezTo>
                    <a:pt x="48435" y="99888"/>
                    <a:pt x="48569" y="100589"/>
                    <a:pt x="48635" y="101289"/>
                  </a:cubicBezTo>
                  <a:cubicBezTo>
                    <a:pt x="48769" y="102990"/>
                    <a:pt x="48769" y="104692"/>
                    <a:pt x="48769" y="106359"/>
                  </a:cubicBezTo>
                  <a:cubicBezTo>
                    <a:pt x="48735" y="107460"/>
                    <a:pt x="48835" y="108528"/>
                    <a:pt x="49036" y="109595"/>
                  </a:cubicBezTo>
                  <a:cubicBezTo>
                    <a:pt x="49136" y="110129"/>
                    <a:pt x="49336" y="110629"/>
                    <a:pt x="49970" y="110729"/>
                  </a:cubicBezTo>
                  <a:cubicBezTo>
                    <a:pt x="50066" y="110744"/>
                    <a:pt x="50161" y="110752"/>
                    <a:pt x="50254" y="110752"/>
                  </a:cubicBezTo>
                  <a:cubicBezTo>
                    <a:pt x="50773" y="110752"/>
                    <a:pt x="51236" y="110520"/>
                    <a:pt x="51604" y="110095"/>
                  </a:cubicBezTo>
                  <a:cubicBezTo>
                    <a:pt x="52772" y="108895"/>
                    <a:pt x="53138" y="107460"/>
                    <a:pt x="53172" y="105826"/>
                  </a:cubicBezTo>
                  <a:cubicBezTo>
                    <a:pt x="53172" y="103791"/>
                    <a:pt x="53505" y="101756"/>
                    <a:pt x="53472" y="99721"/>
                  </a:cubicBezTo>
                  <a:cubicBezTo>
                    <a:pt x="53439" y="98053"/>
                    <a:pt x="54239" y="96753"/>
                    <a:pt x="55340" y="95618"/>
                  </a:cubicBezTo>
                  <a:cubicBezTo>
                    <a:pt x="56741" y="94151"/>
                    <a:pt x="58442" y="92950"/>
                    <a:pt x="59943" y="91582"/>
                  </a:cubicBezTo>
                  <a:cubicBezTo>
                    <a:pt x="61945" y="89781"/>
                    <a:pt x="63479" y="87613"/>
                    <a:pt x="64647" y="85211"/>
                  </a:cubicBezTo>
                  <a:cubicBezTo>
                    <a:pt x="65547" y="83343"/>
                    <a:pt x="65848" y="81375"/>
                    <a:pt x="65681" y="79373"/>
                  </a:cubicBezTo>
                  <a:cubicBezTo>
                    <a:pt x="65414" y="76505"/>
                    <a:pt x="65614" y="73669"/>
                    <a:pt x="65547" y="70801"/>
                  </a:cubicBezTo>
                  <a:cubicBezTo>
                    <a:pt x="65414" y="65163"/>
                    <a:pt x="65848" y="59493"/>
                    <a:pt x="65514" y="53855"/>
                  </a:cubicBezTo>
                  <a:cubicBezTo>
                    <a:pt x="65280" y="49886"/>
                    <a:pt x="65347" y="45950"/>
                    <a:pt x="65414" y="41980"/>
                  </a:cubicBezTo>
                  <a:cubicBezTo>
                    <a:pt x="65447" y="37844"/>
                    <a:pt x="65614" y="33741"/>
                    <a:pt x="65814" y="29604"/>
                  </a:cubicBezTo>
                  <a:cubicBezTo>
                    <a:pt x="65948" y="27370"/>
                    <a:pt x="66281" y="25168"/>
                    <a:pt x="66048" y="22966"/>
                  </a:cubicBezTo>
                  <a:cubicBezTo>
                    <a:pt x="65881" y="21465"/>
                    <a:pt x="65547" y="19998"/>
                    <a:pt x="64947" y="18630"/>
                  </a:cubicBezTo>
                  <a:cubicBezTo>
                    <a:pt x="64246" y="16995"/>
                    <a:pt x="62845" y="15995"/>
                    <a:pt x="61444" y="15027"/>
                  </a:cubicBezTo>
                  <a:cubicBezTo>
                    <a:pt x="58976" y="13326"/>
                    <a:pt x="56074" y="12692"/>
                    <a:pt x="53205" y="11992"/>
                  </a:cubicBezTo>
                  <a:cubicBezTo>
                    <a:pt x="49503" y="11058"/>
                    <a:pt x="45800" y="10191"/>
                    <a:pt x="41964" y="9924"/>
                  </a:cubicBezTo>
                  <a:cubicBezTo>
                    <a:pt x="40896" y="9824"/>
                    <a:pt x="39796" y="9757"/>
                    <a:pt x="38728" y="9757"/>
                  </a:cubicBezTo>
                  <a:cubicBezTo>
                    <a:pt x="35926" y="9757"/>
                    <a:pt x="33158" y="9624"/>
                    <a:pt x="30356" y="9590"/>
                  </a:cubicBezTo>
                  <a:cubicBezTo>
                    <a:pt x="30257" y="9589"/>
                    <a:pt x="30159" y="9589"/>
                    <a:pt x="30061" y="9589"/>
                  </a:cubicBezTo>
                  <a:cubicBezTo>
                    <a:pt x="25662" y="9589"/>
                    <a:pt x="21389" y="10317"/>
                    <a:pt x="17179" y="11492"/>
                  </a:cubicBezTo>
                  <a:cubicBezTo>
                    <a:pt x="15311" y="12025"/>
                    <a:pt x="13477" y="12726"/>
                    <a:pt x="11809" y="13660"/>
                  </a:cubicBezTo>
                  <a:cubicBezTo>
                    <a:pt x="7806" y="15861"/>
                    <a:pt x="4804" y="18897"/>
                    <a:pt x="3803" y="23533"/>
                  </a:cubicBezTo>
                  <a:cubicBezTo>
                    <a:pt x="3403" y="25435"/>
                    <a:pt x="3503" y="27303"/>
                    <a:pt x="3737" y="29238"/>
                  </a:cubicBezTo>
                  <a:cubicBezTo>
                    <a:pt x="4070" y="31639"/>
                    <a:pt x="4204" y="34074"/>
                    <a:pt x="4370" y="36509"/>
                  </a:cubicBezTo>
                  <a:cubicBezTo>
                    <a:pt x="4570" y="39745"/>
                    <a:pt x="4771" y="42947"/>
                    <a:pt x="4937" y="46183"/>
                  </a:cubicBezTo>
                  <a:cubicBezTo>
                    <a:pt x="5104" y="49886"/>
                    <a:pt x="4837" y="53588"/>
                    <a:pt x="4671" y="57258"/>
                  </a:cubicBezTo>
                  <a:cubicBezTo>
                    <a:pt x="4504" y="60427"/>
                    <a:pt x="4404" y="63595"/>
                    <a:pt x="4270" y="66764"/>
                  </a:cubicBezTo>
                  <a:cubicBezTo>
                    <a:pt x="4204" y="68833"/>
                    <a:pt x="3970" y="70867"/>
                    <a:pt x="4003" y="72936"/>
                  </a:cubicBezTo>
                  <a:cubicBezTo>
                    <a:pt x="4070" y="76638"/>
                    <a:pt x="3937" y="80341"/>
                    <a:pt x="4337" y="84010"/>
                  </a:cubicBezTo>
                  <a:cubicBezTo>
                    <a:pt x="4871" y="88680"/>
                    <a:pt x="7172" y="92116"/>
                    <a:pt x="10975" y="94651"/>
                  </a:cubicBezTo>
                  <a:cubicBezTo>
                    <a:pt x="11942" y="95285"/>
                    <a:pt x="12943" y="95819"/>
                    <a:pt x="13910" y="96452"/>
                  </a:cubicBezTo>
                  <a:cubicBezTo>
                    <a:pt x="17146" y="98520"/>
                    <a:pt x="19915" y="101022"/>
                    <a:pt x="20715" y="105092"/>
                  </a:cubicBezTo>
                  <a:cubicBezTo>
                    <a:pt x="20949" y="106293"/>
                    <a:pt x="21049" y="107460"/>
                    <a:pt x="21049" y="108694"/>
                  </a:cubicBezTo>
                  <a:cubicBezTo>
                    <a:pt x="21049" y="110107"/>
                    <a:pt x="21884" y="110933"/>
                    <a:pt x="23285" y="110933"/>
                  </a:cubicBezTo>
                  <a:cubicBezTo>
                    <a:pt x="23340" y="110933"/>
                    <a:pt x="23395" y="110932"/>
                    <a:pt x="23451" y="110929"/>
                  </a:cubicBezTo>
                  <a:cubicBezTo>
                    <a:pt x="23818" y="110896"/>
                    <a:pt x="24051" y="110729"/>
                    <a:pt x="24285" y="110429"/>
                  </a:cubicBezTo>
                  <a:cubicBezTo>
                    <a:pt x="25352" y="109228"/>
                    <a:pt x="25285" y="107827"/>
                    <a:pt x="25219" y="106359"/>
                  </a:cubicBezTo>
                  <a:cubicBezTo>
                    <a:pt x="25152" y="104992"/>
                    <a:pt x="24818" y="103624"/>
                    <a:pt x="25118" y="102256"/>
                  </a:cubicBezTo>
                  <a:cubicBezTo>
                    <a:pt x="25592" y="100044"/>
                    <a:pt x="27653" y="98371"/>
                    <a:pt x="29882" y="98371"/>
                  </a:cubicBezTo>
                  <a:cubicBezTo>
                    <a:pt x="30006" y="98371"/>
                    <a:pt x="30131" y="98377"/>
                    <a:pt x="30255" y="98387"/>
                  </a:cubicBezTo>
                  <a:cubicBezTo>
                    <a:pt x="31356" y="98487"/>
                    <a:pt x="32190" y="99188"/>
                    <a:pt x="32824" y="100088"/>
                  </a:cubicBezTo>
                  <a:cubicBezTo>
                    <a:pt x="33224" y="100655"/>
                    <a:pt x="33491" y="101256"/>
                    <a:pt x="33591" y="101956"/>
                  </a:cubicBezTo>
                  <a:cubicBezTo>
                    <a:pt x="33791" y="103724"/>
                    <a:pt x="33925" y="105492"/>
                    <a:pt x="33991" y="107360"/>
                  </a:cubicBezTo>
                  <a:cubicBezTo>
                    <a:pt x="33256" y="106919"/>
                    <a:pt x="32490" y="106832"/>
                    <a:pt x="31722" y="106832"/>
                  </a:cubicBezTo>
                  <a:cubicBezTo>
                    <a:pt x="31226" y="106832"/>
                    <a:pt x="30728" y="106868"/>
                    <a:pt x="30238" y="106868"/>
                  </a:cubicBezTo>
                  <a:cubicBezTo>
                    <a:pt x="30110" y="106868"/>
                    <a:pt x="29982" y="106866"/>
                    <a:pt x="29855" y="106860"/>
                  </a:cubicBezTo>
                  <a:cubicBezTo>
                    <a:pt x="29781" y="106860"/>
                    <a:pt x="29705" y="106863"/>
                    <a:pt x="29630" y="106863"/>
                  </a:cubicBezTo>
                  <a:cubicBezTo>
                    <a:pt x="29368" y="106863"/>
                    <a:pt x="29118" y="106823"/>
                    <a:pt x="28988" y="106460"/>
                  </a:cubicBezTo>
                  <a:cubicBezTo>
                    <a:pt x="28932" y="106263"/>
                    <a:pt x="28734" y="106185"/>
                    <a:pt x="28513" y="106185"/>
                  </a:cubicBezTo>
                  <a:cubicBezTo>
                    <a:pt x="28472" y="106185"/>
                    <a:pt x="28430" y="106187"/>
                    <a:pt x="28387" y="106193"/>
                  </a:cubicBezTo>
                  <a:cubicBezTo>
                    <a:pt x="28087" y="106259"/>
                    <a:pt x="27920" y="106460"/>
                    <a:pt x="27887" y="106760"/>
                  </a:cubicBezTo>
                  <a:cubicBezTo>
                    <a:pt x="27787" y="107527"/>
                    <a:pt x="27687" y="108328"/>
                    <a:pt x="27654" y="109095"/>
                  </a:cubicBezTo>
                  <a:cubicBezTo>
                    <a:pt x="27554" y="110596"/>
                    <a:pt x="27453" y="112064"/>
                    <a:pt x="27420" y="113531"/>
                  </a:cubicBezTo>
                  <a:cubicBezTo>
                    <a:pt x="27420" y="113932"/>
                    <a:pt x="27287" y="114065"/>
                    <a:pt x="26853" y="114098"/>
                  </a:cubicBezTo>
                  <a:cubicBezTo>
                    <a:pt x="24852" y="114265"/>
                    <a:pt x="22850" y="114432"/>
                    <a:pt x="20849" y="114432"/>
                  </a:cubicBezTo>
                  <a:cubicBezTo>
                    <a:pt x="20739" y="114432"/>
                    <a:pt x="20599" y="114461"/>
                    <a:pt x="20472" y="114461"/>
                  </a:cubicBezTo>
                  <a:cubicBezTo>
                    <a:pt x="20329" y="114461"/>
                    <a:pt x="20201" y="114424"/>
                    <a:pt x="20148" y="114265"/>
                  </a:cubicBezTo>
                  <a:cubicBezTo>
                    <a:pt x="20015" y="113898"/>
                    <a:pt x="20015" y="113465"/>
                    <a:pt x="20015" y="113031"/>
                  </a:cubicBezTo>
                  <a:cubicBezTo>
                    <a:pt x="20030" y="112938"/>
                    <a:pt x="20097" y="112910"/>
                    <a:pt x="20180" y="112910"/>
                  </a:cubicBezTo>
                  <a:cubicBezTo>
                    <a:pt x="20275" y="112910"/>
                    <a:pt x="20393" y="112946"/>
                    <a:pt x="20482" y="112964"/>
                  </a:cubicBezTo>
                  <a:cubicBezTo>
                    <a:pt x="20945" y="113019"/>
                    <a:pt x="21430" y="113073"/>
                    <a:pt x="21919" y="113073"/>
                  </a:cubicBezTo>
                  <a:cubicBezTo>
                    <a:pt x="22029" y="113073"/>
                    <a:pt x="22140" y="113070"/>
                    <a:pt x="22250" y="113064"/>
                  </a:cubicBezTo>
                  <a:cubicBezTo>
                    <a:pt x="22309" y="113064"/>
                    <a:pt x="22368" y="113066"/>
                    <a:pt x="22428" y="113066"/>
                  </a:cubicBezTo>
                  <a:cubicBezTo>
                    <a:pt x="22635" y="113066"/>
                    <a:pt x="22843" y="113046"/>
                    <a:pt x="23050" y="112864"/>
                  </a:cubicBezTo>
                  <a:cubicBezTo>
                    <a:pt x="22617" y="112631"/>
                    <a:pt x="22183" y="112664"/>
                    <a:pt x="21783" y="112631"/>
                  </a:cubicBezTo>
                  <a:cubicBezTo>
                    <a:pt x="19948" y="112597"/>
                    <a:pt x="19948" y="112597"/>
                    <a:pt x="19648" y="110829"/>
                  </a:cubicBezTo>
                  <a:cubicBezTo>
                    <a:pt x="19414" y="109628"/>
                    <a:pt x="19181" y="108461"/>
                    <a:pt x="18947" y="107260"/>
                  </a:cubicBezTo>
                  <a:cubicBezTo>
                    <a:pt x="18881" y="106893"/>
                    <a:pt x="18647" y="106693"/>
                    <a:pt x="18314" y="106593"/>
                  </a:cubicBezTo>
                  <a:cubicBezTo>
                    <a:pt x="18047" y="106504"/>
                    <a:pt x="17765" y="106489"/>
                    <a:pt x="17488" y="106489"/>
                  </a:cubicBezTo>
                  <a:cubicBezTo>
                    <a:pt x="17350" y="106489"/>
                    <a:pt x="17213" y="106493"/>
                    <a:pt x="17079" y="106493"/>
                  </a:cubicBezTo>
                  <a:cubicBezTo>
                    <a:pt x="15912" y="106526"/>
                    <a:pt x="14778" y="106526"/>
                    <a:pt x="13644" y="106593"/>
                  </a:cubicBezTo>
                  <a:cubicBezTo>
                    <a:pt x="13612" y="106595"/>
                    <a:pt x="13582" y="106597"/>
                    <a:pt x="13554" y="106597"/>
                  </a:cubicBezTo>
                  <a:cubicBezTo>
                    <a:pt x="13186" y="106597"/>
                    <a:pt x="13029" y="106400"/>
                    <a:pt x="12843" y="106059"/>
                  </a:cubicBezTo>
                  <a:cubicBezTo>
                    <a:pt x="12009" y="104391"/>
                    <a:pt x="11375" y="102590"/>
                    <a:pt x="10375" y="100989"/>
                  </a:cubicBezTo>
                  <a:cubicBezTo>
                    <a:pt x="9541" y="99588"/>
                    <a:pt x="8673" y="98187"/>
                    <a:pt x="7573" y="96986"/>
                  </a:cubicBezTo>
                  <a:cubicBezTo>
                    <a:pt x="5871" y="95185"/>
                    <a:pt x="4837" y="93017"/>
                    <a:pt x="4003" y="90748"/>
                  </a:cubicBezTo>
                  <a:cubicBezTo>
                    <a:pt x="2436" y="86445"/>
                    <a:pt x="1869" y="82009"/>
                    <a:pt x="2235" y="77439"/>
                  </a:cubicBezTo>
                  <a:cubicBezTo>
                    <a:pt x="2536" y="73403"/>
                    <a:pt x="2669" y="69366"/>
                    <a:pt x="2836" y="65330"/>
                  </a:cubicBezTo>
                  <a:cubicBezTo>
                    <a:pt x="3003" y="61828"/>
                    <a:pt x="3103" y="58358"/>
                    <a:pt x="3069" y="54889"/>
                  </a:cubicBezTo>
                  <a:cubicBezTo>
                    <a:pt x="3069" y="50920"/>
                    <a:pt x="2702" y="46984"/>
                    <a:pt x="2369" y="43047"/>
                  </a:cubicBezTo>
                  <a:cubicBezTo>
                    <a:pt x="2135" y="40079"/>
                    <a:pt x="1969" y="37076"/>
                    <a:pt x="1768" y="34108"/>
                  </a:cubicBezTo>
                  <a:cubicBezTo>
                    <a:pt x="1635" y="32306"/>
                    <a:pt x="1435" y="30505"/>
                    <a:pt x="1435" y="28704"/>
                  </a:cubicBezTo>
                  <a:cubicBezTo>
                    <a:pt x="1468" y="25868"/>
                    <a:pt x="1435" y="23033"/>
                    <a:pt x="1969" y="20231"/>
                  </a:cubicBezTo>
                  <a:cubicBezTo>
                    <a:pt x="2469" y="17596"/>
                    <a:pt x="3837" y="15494"/>
                    <a:pt x="6138" y="13993"/>
                  </a:cubicBezTo>
                  <a:cubicBezTo>
                    <a:pt x="9140" y="12025"/>
                    <a:pt x="12109" y="9957"/>
                    <a:pt x="15345" y="8489"/>
                  </a:cubicBezTo>
                  <a:cubicBezTo>
                    <a:pt x="17980" y="7289"/>
                    <a:pt x="20048" y="5554"/>
                    <a:pt x="21816" y="3386"/>
                  </a:cubicBezTo>
                  <a:cubicBezTo>
                    <a:pt x="22750" y="2218"/>
                    <a:pt x="23951" y="1985"/>
                    <a:pt x="25385" y="1885"/>
                  </a:cubicBezTo>
                  <a:cubicBezTo>
                    <a:pt x="29933" y="1523"/>
                    <a:pt x="34453" y="1379"/>
                    <a:pt x="38995" y="1379"/>
                  </a:cubicBezTo>
                  <a:close/>
                  <a:moveTo>
                    <a:pt x="54515" y="114576"/>
                  </a:moveTo>
                  <a:cubicBezTo>
                    <a:pt x="54735" y="114576"/>
                    <a:pt x="54832" y="114685"/>
                    <a:pt x="54806" y="114999"/>
                  </a:cubicBezTo>
                  <a:cubicBezTo>
                    <a:pt x="54773" y="115166"/>
                    <a:pt x="54773" y="115366"/>
                    <a:pt x="54773" y="115533"/>
                  </a:cubicBezTo>
                  <a:cubicBezTo>
                    <a:pt x="54773" y="117234"/>
                    <a:pt x="54773" y="117234"/>
                    <a:pt x="53072" y="117501"/>
                  </a:cubicBezTo>
                  <a:cubicBezTo>
                    <a:pt x="52349" y="117606"/>
                    <a:pt x="51627" y="117647"/>
                    <a:pt x="50900" y="117647"/>
                  </a:cubicBezTo>
                  <a:cubicBezTo>
                    <a:pt x="50250" y="117647"/>
                    <a:pt x="49596" y="117615"/>
                    <a:pt x="48935" y="117567"/>
                  </a:cubicBezTo>
                  <a:cubicBezTo>
                    <a:pt x="48368" y="117501"/>
                    <a:pt x="48602" y="117034"/>
                    <a:pt x="48569" y="116767"/>
                  </a:cubicBezTo>
                  <a:cubicBezTo>
                    <a:pt x="48551" y="116559"/>
                    <a:pt x="48624" y="116504"/>
                    <a:pt x="48726" y="116504"/>
                  </a:cubicBezTo>
                  <a:cubicBezTo>
                    <a:pt x="48820" y="116504"/>
                    <a:pt x="48939" y="116551"/>
                    <a:pt x="49036" y="116567"/>
                  </a:cubicBezTo>
                  <a:cubicBezTo>
                    <a:pt x="49425" y="116607"/>
                    <a:pt x="49815" y="116626"/>
                    <a:pt x="50204" y="116626"/>
                  </a:cubicBezTo>
                  <a:cubicBezTo>
                    <a:pt x="51414" y="116626"/>
                    <a:pt x="52619" y="116444"/>
                    <a:pt x="53806" y="116166"/>
                  </a:cubicBezTo>
                  <a:cubicBezTo>
                    <a:pt x="53839" y="116166"/>
                    <a:pt x="53872" y="116100"/>
                    <a:pt x="53939" y="116066"/>
                  </a:cubicBezTo>
                  <a:cubicBezTo>
                    <a:pt x="53939" y="116000"/>
                    <a:pt x="53906" y="115966"/>
                    <a:pt x="53906" y="115900"/>
                  </a:cubicBezTo>
                  <a:cubicBezTo>
                    <a:pt x="53239" y="115933"/>
                    <a:pt x="52571" y="115933"/>
                    <a:pt x="51904" y="116000"/>
                  </a:cubicBezTo>
                  <a:cubicBezTo>
                    <a:pt x="50937" y="116133"/>
                    <a:pt x="49936" y="116100"/>
                    <a:pt x="48935" y="116133"/>
                  </a:cubicBezTo>
                  <a:cubicBezTo>
                    <a:pt x="48368" y="116133"/>
                    <a:pt x="48535" y="115699"/>
                    <a:pt x="48502" y="115366"/>
                  </a:cubicBezTo>
                  <a:cubicBezTo>
                    <a:pt x="48456" y="115071"/>
                    <a:pt x="48581" y="115008"/>
                    <a:pt x="48749" y="115008"/>
                  </a:cubicBezTo>
                  <a:cubicBezTo>
                    <a:pt x="48828" y="115008"/>
                    <a:pt x="48917" y="115022"/>
                    <a:pt x="49002" y="115032"/>
                  </a:cubicBezTo>
                  <a:cubicBezTo>
                    <a:pt x="49464" y="115075"/>
                    <a:pt x="49922" y="115096"/>
                    <a:pt x="50377" y="115096"/>
                  </a:cubicBezTo>
                  <a:cubicBezTo>
                    <a:pt x="51696" y="115096"/>
                    <a:pt x="52992" y="114921"/>
                    <a:pt x="54306" y="114599"/>
                  </a:cubicBezTo>
                  <a:cubicBezTo>
                    <a:pt x="54385" y="114584"/>
                    <a:pt x="54455" y="114576"/>
                    <a:pt x="54515" y="114576"/>
                  </a:cubicBezTo>
                  <a:close/>
                  <a:moveTo>
                    <a:pt x="27083" y="114722"/>
                  </a:moveTo>
                  <a:cubicBezTo>
                    <a:pt x="27298" y="114722"/>
                    <a:pt x="27387" y="114799"/>
                    <a:pt x="27387" y="115099"/>
                  </a:cubicBezTo>
                  <a:cubicBezTo>
                    <a:pt x="27353" y="115866"/>
                    <a:pt x="27387" y="116667"/>
                    <a:pt x="27387" y="117434"/>
                  </a:cubicBezTo>
                  <a:cubicBezTo>
                    <a:pt x="27387" y="117601"/>
                    <a:pt x="27453" y="117768"/>
                    <a:pt x="27120" y="117801"/>
                  </a:cubicBezTo>
                  <a:cubicBezTo>
                    <a:pt x="25340" y="117922"/>
                    <a:pt x="23587" y="118315"/>
                    <a:pt x="21787" y="118315"/>
                  </a:cubicBezTo>
                  <a:cubicBezTo>
                    <a:pt x="21597" y="118315"/>
                    <a:pt x="21407" y="118311"/>
                    <a:pt x="21216" y="118301"/>
                  </a:cubicBezTo>
                  <a:cubicBezTo>
                    <a:pt x="21070" y="118301"/>
                    <a:pt x="20885" y="118361"/>
                    <a:pt x="20730" y="118361"/>
                  </a:cubicBezTo>
                  <a:cubicBezTo>
                    <a:pt x="20601" y="118361"/>
                    <a:pt x="20494" y="118320"/>
                    <a:pt x="20448" y="118168"/>
                  </a:cubicBezTo>
                  <a:cubicBezTo>
                    <a:pt x="20315" y="117801"/>
                    <a:pt x="20315" y="117367"/>
                    <a:pt x="20382" y="116967"/>
                  </a:cubicBezTo>
                  <a:cubicBezTo>
                    <a:pt x="20415" y="116834"/>
                    <a:pt x="20507" y="116800"/>
                    <a:pt x="20619" y="116800"/>
                  </a:cubicBezTo>
                  <a:cubicBezTo>
                    <a:pt x="20732" y="116800"/>
                    <a:pt x="20865" y="116834"/>
                    <a:pt x="20982" y="116834"/>
                  </a:cubicBezTo>
                  <a:cubicBezTo>
                    <a:pt x="21343" y="116861"/>
                    <a:pt x="21704" y="116874"/>
                    <a:pt x="22065" y="116874"/>
                  </a:cubicBezTo>
                  <a:cubicBezTo>
                    <a:pt x="23471" y="116874"/>
                    <a:pt x="24872" y="116672"/>
                    <a:pt x="26253" y="116300"/>
                  </a:cubicBezTo>
                  <a:cubicBezTo>
                    <a:pt x="26353" y="116267"/>
                    <a:pt x="26453" y="116233"/>
                    <a:pt x="26553" y="116000"/>
                  </a:cubicBezTo>
                  <a:cubicBezTo>
                    <a:pt x="26329" y="115981"/>
                    <a:pt x="26114" y="115973"/>
                    <a:pt x="25903" y="115973"/>
                  </a:cubicBezTo>
                  <a:cubicBezTo>
                    <a:pt x="25358" y="115973"/>
                    <a:pt x="24847" y="116028"/>
                    <a:pt x="24318" y="116100"/>
                  </a:cubicBezTo>
                  <a:cubicBezTo>
                    <a:pt x="23184" y="116267"/>
                    <a:pt x="22050" y="116300"/>
                    <a:pt x="20915" y="116400"/>
                  </a:cubicBezTo>
                  <a:cubicBezTo>
                    <a:pt x="20868" y="116403"/>
                    <a:pt x="20823" y="116405"/>
                    <a:pt x="20781" y="116405"/>
                  </a:cubicBezTo>
                  <a:cubicBezTo>
                    <a:pt x="20374" y="116405"/>
                    <a:pt x="20188" y="116253"/>
                    <a:pt x="20248" y="115800"/>
                  </a:cubicBezTo>
                  <a:cubicBezTo>
                    <a:pt x="20248" y="115599"/>
                    <a:pt x="20215" y="115399"/>
                    <a:pt x="20215" y="115199"/>
                  </a:cubicBezTo>
                  <a:cubicBezTo>
                    <a:pt x="20185" y="115020"/>
                    <a:pt x="20236" y="114894"/>
                    <a:pt x="20415" y="114894"/>
                  </a:cubicBezTo>
                  <a:cubicBezTo>
                    <a:pt x="20435" y="114894"/>
                    <a:pt x="20458" y="114895"/>
                    <a:pt x="20482" y="114899"/>
                  </a:cubicBezTo>
                  <a:cubicBezTo>
                    <a:pt x="21234" y="115072"/>
                    <a:pt x="21982" y="115138"/>
                    <a:pt x="22727" y="115138"/>
                  </a:cubicBezTo>
                  <a:cubicBezTo>
                    <a:pt x="24131" y="115138"/>
                    <a:pt x="25525" y="114906"/>
                    <a:pt x="26920" y="114732"/>
                  </a:cubicBezTo>
                  <a:cubicBezTo>
                    <a:pt x="26981" y="114726"/>
                    <a:pt x="27035" y="114722"/>
                    <a:pt x="27083" y="114722"/>
                  </a:cubicBezTo>
                  <a:close/>
                  <a:moveTo>
                    <a:pt x="54534" y="117659"/>
                  </a:moveTo>
                  <a:cubicBezTo>
                    <a:pt x="54702" y="117659"/>
                    <a:pt x="54773" y="117767"/>
                    <a:pt x="54773" y="118034"/>
                  </a:cubicBezTo>
                  <a:cubicBezTo>
                    <a:pt x="54840" y="118935"/>
                    <a:pt x="54840" y="118935"/>
                    <a:pt x="53939" y="119002"/>
                  </a:cubicBezTo>
                  <a:cubicBezTo>
                    <a:pt x="53171" y="119053"/>
                    <a:pt x="52422" y="119124"/>
                    <a:pt x="51663" y="119124"/>
                  </a:cubicBezTo>
                  <a:cubicBezTo>
                    <a:pt x="51434" y="119124"/>
                    <a:pt x="51203" y="119117"/>
                    <a:pt x="50970" y="119102"/>
                  </a:cubicBezTo>
                  <a:lnTo>
                    <a:pt x="49136" y="119102"/>
                  </a:lnTo>
                  <a:cubicBezTo>
                    <a:pt x="48502" y="119102"/>
                    <a:pt x="48635" y="118635"/>
                    <a:pt x="48635" y="118268"/>
                  </a:cubicBezTo>
                  <a:cubicBezTo>
                    <a:pt x="48635" y="118023"/>
                    <a:pt x="48713" y="117954"/>
                    <a:pt x="48816" y="117954"/>
                  </a:cubicBezTo>
                  <a:cubicBezTo>
                    <a:pt x="48937" y="117954"/>
                    <a:pt x="49094" y="118050"/>
                    <a:pt x="49202" y="118068"/>
                  </a:cubicBezTo>
                  <a:cubicBezTo>
                    <a:pt x="49836" y="118104"/>
                    <a:pt x="50465" y="118136"/>
                    <a:pt x="51090" y="118136"/>
                  </a:cubicBezTo>
                  <a:cubicBezTo>
                    <a:pt x="52176" y="118136"/>
                    <a:pt x="53247" y="118040"/>
                    <a:pt x="54306" y="117701"/>
                  </a:cubicBezTo>
                  <a:cubicBezTo>
                    <a:pt x="54396" y="117674"/>
                    <a:pt x="54472" y="117659"/>
                    <a:pt x="54534" y="117659"/>
                  </a:cubicBezTo>
                  <a:close/>
                  <a:moveTo>
                    <a:pt x="36138" y="113185"/>
                  </a:moveTo>
                  <a:cubicBezTo>
                    <a:pt x="36321" y="113185"/>
                    <a:pt x="36360" y="113343"/>
                    <a:pt x="36360" y="113598"/>
                  </a:cubicBezTo>
                  <a:cubicBezTo>
                    <a:pt x="36360" y="114732"/>
                    <a:pt x="36360" y="115833"/>
                    <a:pt x="36360" y="116967"/>
                  </a:cubicBezTo>
                  <a:cubicBezTo>
                    <a:pt x="36360" y="118001"/>
                    <a:pt x="36326" y="119069"/>
                    <a:pt x="36360" y="120103"/>
                  </a:cubicBezTo>
                  <a:cubicBezTo>
                    <a:pt x="36360" y="120457"/>
                    <a:pt x="36360" y="120681"/>
                    <a:pt x="36012" y="120681"/>
                  </a:cubicBezTo>
                  <a:cubicBezTo>
                    <a:pt x="35967" y="120681"/>
                    <a:pt x="35916" y="120677"/>
                    <a:pt x="35859" y="120670"/>
                  </a:cubicBezTo>
                  <a:cubicBezTo>
                    <a:pt x="35816" y="120666"/>
                    <a:pt x="35772" y="120664"/>
                    <a:pt x="35729" y="120664"/>
                  </a:cubicBezTo>
                  <a:cubicBezTo>
                    <a:pt x="35378" y="120664"/>
                    <a:pt x="35048" y="120773"/>
                    <a:pt x="34692" y="120803"/>
                  </a:cubicBezTo>
                  <a:cubicBezTo>
                    <a:pt x="34643" y="120805"/>
                    <a:pt x="34597" y="120806"/>
                    <a:pt x="34553" y="120806"/>
                  </a:cubicBezTo>
                  <a:cubicBezTo>
                    <a:pt x="33868" y="120806"/>
                    <a:pt x="33691" y="120556"/>
                    <a:pt x="33691" y="119836"/>
                  </a:cubicBezTo>
                  <a:cubicBezTo>
                    <a:pt x="33725" y="117901"/>
                    <a:pt x="33725" y="115966"/>
                    <a:pt x="33691" y="114032"/>
                  </a:cubicBezTo>
                  <a:cubicBezTo>
                    <a:pt x="33691" y="113630"/>
                    <a:pt x="33790" y="113450"/>
                    <a:pt x="34115" y="113450"/>
                  </a:cubicBezTo>
                  <a:cubicBezTo>
                    <a:pt x="34167" y="113450"/>
                    <a:pt x="34226" y="113455"/>
                    <a:pt x="34292" y="113465"/>
                  </a:cubicBezTo>
                  <a:cubicBezTo>
                    <a:pt x="34384" y="113470"/>
                    <a:pt x="34475" y="113473"/>
                    <a:pt x="34565" y="113473"/>
                  </a:cubicBezTo>
                  <a:cubicBezTo>
                    <a:pt x="35032" y="113473"/>
                    <a:pt x="35479" y="113399"/>
                    <a:pt x="35926" y="113231"/>
                  </a:cubicBezTo>
                  <a:cubicBezTo>
                    <a:pt x="36012" y="113200"/>
                    <a:pt x="36082" y="113185"/>
                    <a:pt x="36138" y="113185"/>
                  </a:cubicBezTo>
                  <a:close/>
                  <a:moveTo>
                    <a:pt x="54591" y="119420"/>
                  </a:moveTo>
                  <a:cubicBezTo>
                    <a:pt x="54742" y="119420"/>
                    <a:pt x="54806" y="119514"/>
                    <a:pt x="54806" y="119769"/>
                  </a:cubicBezTo>
                  <a:cubicBezTo>
                    <a:pt x="54806" y="119969"/>
                    <a:pt x="54806" y="120203"/>
                    <a:pt x="54806" y="120403"/>
                  </a:cubicBezTo>
                  <a:cubicBezTo>
                    <a:pt x="54873" y="122004"/>
                    <a:pt x="54873" y="122004"/>
                    <a:pt x="53272" y="122271"/>
                  </a:cubicBezTo>
                  <a:cubicBezTo>
                    <a:pt x="52964" y="122322"/>
                    <a:pt x="52659" y="122343"/>
                    <a:pt x="52356" y="122343"/>
                  </a:cubicBezTo>
                  <a:cubicBezTo>
                    <a:pt x="51281" y="122343"/>
                    <a:pt x="50229" y="122082"/>
                    <a:pt x="49136" y="122004"/>
                  </a:cubicBezTo>
                  <a:cubicBezTo>
                    <a:pt x="48869" y="121971"/>
                    <a:pt x="48869" y="121737"/>
                    <a:pt x="48902" y="121537"/>
                  </a:cubicBezTo>
                  <a:cubicBezTo>
                    <a:pt x="48902" y="121378"/>
                    <a:pt x="48968" y="121341"/>
                    <a:pt x="49054" y="121341"/>
                  </a:cubicBezTo>
                  <a:cubicBezTo>
                    <a:pt x="49131" y="121341"/>
                    <a:pt x="49224" y="121370"/>
                    <a:pt x="49302" y="121370"/>
                  </a:cubicBezTo>
                  <a:cubicBezTo>
                    <a:pt x="49707" y="121441"/>
                    <a:pt x="50112" y="121483"/>
                    <a:pt x="50517" y="121483"/>
                  </a:cubicBezTo>
                  <a:cubicBezTo>
                    <a:pt x="50879" y="121483"/>
                    <a:pt x="51242" y="121449"/>
                    <a:pt x="51604" y="121370"/>
                  </a:cubicBezTo>
                  <a:cubicBezTo>
                    <a:pt x="51804" y="121337"/>
                    <a:pt x="52038" y="121370"/>
                    <a:pt x="52171" y="121070"/>
                  </a:cubicBezTo>
                  <a:cubicBezTo>
                    <a:pt x="52038" y="120970"/>
                    <a:pt x="51904" y="120945"/>
                    <a:pt x="51771" y="120945"/>
                  </a:cubicBezTo>
                  <a:cubicBezTo>
                    <a:pt x="51637" y="120945"/>
                    <a:pt x="51504" y="120970"/>
                    <a:pt x="51371" y="120970"/>
                  </a:cubicBezTo>
                  <a:cubicBezTo>
                    <a:pt x="50703" y="120937"/>
                    <a:pt x="50003" y="120937"/>
                    <a:pt x="49336" y="120870"/>
                  </a:cubicBezTo>
                  <a:cubicBezTo>
                    <a:pt x="48702" y="120836"/>
                    <a:pt x="48702" y="120436"/>
                    <a:pt x="48735" y="120036"/>
                  </a:cubicBezTo>
                  <a:cubicBezTo>
                    <a:pt x="48752" y="119786"/>
                    <a:pt x="48860" y="119719"/>
                    <a:pt x="48994" y="119719"/>
                  </a:cubicBezTo>
                  <a:cubicBezTo>
                    <a:pt x="49127" y="119719"/>
                    <a:pt x="49286" y="119786"/>
                    <a:pt x="49402" y="119802"/>
                  </a:cubicBezTo>
                  <a:cubicBezTo>
                    <a:pt x="49947" y="119857"/>
                    <a:pt x="50492" y="119886"/>
                    <a:pt x="51035" y="119886"/>
                  </a:cubicBezTo>
                  <a:cubicBezTo>
                    <a:pt x="52153" y="119886"/>
                    <a:pt x="53261" y="119761"/>
                    <a:pt x="54339" y="119469"/>
                  </a:cubicBezTo>
                  <a:cubicBezTo>
                    <a:pt x="54441" y="119438"/>
                    <a:pt x="54524" y="119420"/>
                    <a:pt x="54591" y="119420"/>
                  </a:cubicBezTo>
                  <a:close/>
                  <a:moveTo>
                    <a:pt x="27175" y="118225"/>
                  </a:moveTo>
                  <a:cubicBezTo>
                    <a:pt x="27372" y="118225"/>
                    <a:pt x="27453" y="118365"/>
                    <a:pt x="27453" y="118668"/>
                  </a:cubicBezTo>
                  <a:cubicBezTo>
                    <a:pt x="27420" y="119636"/>
                    <a:pt x="27687" y="120603"/>
                    <a:pt x="27754" y="121570"/>
                  </a:cubicBezTo>
                  <a:cubicBezTo>
                    <a:pt x="27787" y="121971"/>
                    <a:pt x="27654" y="122171"/>
                    <a:pt x="27220" y="122271"/>
                  </a:cubicBezTo>
                  <a:cubicBezTo>
                    <a:pt x="25152" y="122738"/>
                    <a:pt x="23050" y="122771"/>
                    <a:pt x="20949" y="122805"/>
                  </a:cubicBezTo>
                  <a:cubicBezTo>
                    <a:pt x="20682" y="122805"/>
                    <a:pt x="20482" y="122771"/>
                    <a:pt x="20515" y="122471"/>
                  </a:cubicBezTo>
                  <a:cubicBezTo>
                    <a:pt x="20515" y="122137"/>
                    <a:pt x="20749" y="122237"/>
                    <a:pt x="20949" y="122204"/>
                  </a:cubicBezTo>
                  <a:cubicBezTo>
                    <a:pt x="21042" y="122204"/>
                    <a:pt x="21136" y="122205"/>
                    <a:pt x="21229" y="122205"/>
                  </a:cubicBezTo>
                  <a:cubicBezTo>
                    <a:pt x="21836" y="122205"/>
                    <a:pt x="22443" y="122180"/>
                    <a:pt x="23050" y="121804"/>
                  </a:cubicBezTo>
                  <a:cubicBezTo>
                    <a:pt x="22771" y="121715"/>
                    <a:pt x="22496" y="121689"/>
                    <a:pt x="22227" y="121689"/>
                  </a:cubicBezTo>
                  <a:cubicBezTo>
                    <a:pt x="21845" y="121689"/>
                    <a:pt x="21473" y="121741"/>
                    <a:pt x="21111" y="121741"/>
                  </a:cubicBezTo>
                  <a:cubicBezTo>
                    <a:pt x="21057" y="121741"/>
                    <a:pt x="21003" y="121740"/>
                    <a:pt x="20949" y="121737"/>
                  </a:cubicBezTo>
                  <a:cubicBezTo>
                    <a:pt x="20890" y="121737"/>
                    <a:pt x="20828" y="121741"/>
                    <a:pt x="20767" y="121741"/>
                  </a:cubicBezTo>
                  <a:cubicBezTo>
                    <a:pt x="20586" y="121741"/>
                    <a:pt x="20423" y="121704"/>
                    <a:pt x="20448" y="121404"/>
                  </a:cubicBezTo>
                  <a:cubicBezTo>
                    <a:pt x="20467" y="121178"/>
                    <a:pt x="20571" y="121122"/>
                    <a:pt x="20699" y="121122"/>
                  </a:cubicBezTo>
                  <a:cubicBezTo>
                    <a:pt x="20799" y="121122"/>
                    <a:pt x="20914" y="121155"/>
                    <a:pt x="21016" y="121170"/>
                  </a:cubicBezTo>
                  <a:cubicBezTo>
                    <a:pt x="21395" y="121200"/>
                    <a:pt x="21772" y="121217"/>
                    <a:pt x="22148" y="121217"/>
                  </a:cubicBezTo>
                  <a:cubicBezTo>
                    <a:pt x="23423" y="121217"/>
                    <a:pt x="24674" y="121026"/>
                    <a:pt x="25886" y="120536"/>
                  </a:cubicBezTo>
                  <a:cubicBezTo>
                    <a:pt x="25846" y="120356"/>
                    <a:pt x="25770" y="120320"/>
                    <a:pt x="25686" y="120320"/>
                  </a:cubicBezTo>
                  <a:cubicBezTo>
                    <a:pt x="25631" y="120320"/>
                    <a:pt x="25572" y="120336"/>
                    <a:pt x="25519" y="120336"/>
                  </a:cubicBezTo>
                  <a:cubicBezTo>
                    <a:pt x="24018" y="120470"/>
                    <a:pt x="22483" y="120603"/>
                    <a:pt x="20982" y="120703"/>
                  </a:cubicBezTo>
                  <a:cubicBezTo>
                    <a:pt x="20899" y="120720"/>
                    <a:pt x="20790" y="120753"/>
                    <a:pt x="20690" y="120753"/>
                  </a:cubicBezTo>
                  <a:cubicBezTo>
                    <a:pt x="20590" y="120753"/>
                    <a:pt x="20498" y="120720"/>
                    <a:pt x="20448" y="120603"/>
                  </a:cubicBezTo>
                  <a:cubicBezTo>
                    <a:pt x="20382" y="120403"/>
                    <a:pt x="20382" y="120136"/>
                    <a:pt x="20448" y="119969"/>
                  </a:cubicBezTo>
                  <a:cubicBezTo>
                    <a:pt x="20478" y="119851"/>
                    <a:pt x="20547" y="119818"/>
                    <a:pt x="20630" y="119818"/>
                  </a:cubicBezTo>
                  <a:cubicBezTo>
                    <a:pt x="20733" y="119818"/>
                    <a:pt x="20856" y="119869"/>
                    <a:pt x="20949" y="119869"/>
                  </a:cubicBezTo>
                  <a:cubicBezTo>
                    <a:pt x="21228" y="119889"/>
                    <a:pt x="21504" y="119903"/>
                    <a:pt x="21777" y="119903"/>
                  </a:cubicBezTo>
                  <a:cubicBezTo>
                    <a:pt x="22418" y="119903"/>
                    <a:pt x="23043" y="119826"/>
                    <a:pt x="23651" y="119569"/>
                  </a:cubicBezTo>
                  <a:cubicBezTo>
                    <a:pt x="23184" y="119369"/>
                    <a:pt x="22650" y="119402"/>
                    <a:pt x="22150" y="119369"/>
                  </a:cubicBezTo>
                  <a:cubicBezTo>
                    <a:pt x="21749" y="119335"/>
                    <a:pt x="21316" y="119335"/>
                    <a:pt x="20915" y="119302"/>
                  </a:cubicBezTo>
                  <a:cubicBezTo>
                    <a:pt x="20715" y="119269"/>
                    <a:pt x="20382" y="119369"/>
                    <a:pt x="20415" y="119035"/>
                  </a:cubicBezTo>
                  <a:cubicBezTo>
                    <a:pt x="20432" y="118885"/>
                    <a:pt x="20515" y="118843"/>
                    <a:pt x="20615" y="118843"/>
                  </a:cubicBezTo>
                  <a:cubicBezTo>
                    <a:pt x="20715" y="118843"/>
                    <a:pt x="20832" y="118885"/>
                    <a:pt x="20915" y="118902"/>
                  </a:cubicBezTo>
                  <a:cubicBezTo>
                    <a:pt x="21268" y="118924"/>
                    <a:pt x="21618" y="118935"/>
                    <a:pt x="21965" y="118935"/>
                  </a:cubicBezTo>
                  <a:cubicBezTo>
                    <a:pt x="23161" y="118935"/>
                    <a:pt x="24330" y="118808"/>
                    <a:pt x="25519" y="118602"/>
                  </a:cubicBezTo>
                  <a:cubicBezTo>
                    <a:pt x="25986" y="118501"/>
                    <a:pt x="26419" y="118435"/>
                    <a:pt x="26853" y="118301"/>
                  </a:cubicBezTo>
                  <a:cubicBezTo>
                    <a:pt x="26984" y="118251"/>
                    <a:pt x="27090" y="118225"/>
                    <a:pt x="27175" y="118225"/>
                  </a:cubicBezTo>
                  <a:close/>
                  <a:moveTo>
                    <a:pt x="54776" y="122590"/>
                  </a:moveTo>
                  <a:cubicBezTo>
                    <a:pt x="54888" y="122590"/>
                    <a:pt x="54940" y="122676"/>
                    <a:pt x="54940" y="122905"/>
                  </a:cubicBezTo>
                  <a:cubicBezTo>
                    <a:pt x="54973" y="123238"/>
                    <a:pt x="55040" y="123572"/>
                    <a:pt x="55073" y="123905"/>
                  </a:cubicBezTo>
                  <a:cubicBezTo>
                    <a:pt x="55207" y="124706"/>
                    <a:pt x="54773" y="125140"/>
                    <a:pt x="53939" y="125140"/>
                  </a:cubicBezTo>
                  <a:cubicBezTo>
                    <a:pt x="53572" y="125140"/>
                    <a:pt x="53239" y="125106"/>
                    <a:pt x="52872" y="125106"/>
                  </a:cubicBezTo>
                  <a:lnTo>
                    <a:pt x="51904" y="125106"/>
                  </a:lnTo>
                  <a:lnTo>
                    <a:pt x="51904" y="125140"/>
                  </a:lnTo>
                  <a:cubicBezTo>
                    <a:pt x="51437" y="125140"/>
                    <a:pt x="50985" y="125154"/>
                    <a:pt x="50538" y="125154"/>
                  </a:cubicBezTo>
                  <a:cubicBezTo>
                    <a:pt x="50314" y="125154"/>
                    <a:pt x="50092" y="125151"/>
                    <a:pt x="49869" y="125140"/>
                  </a:cubicBezTo>
                  <a:cubicBezTo>
                    <a:pt x="49336" y="125140"/>
                    <a:pt x="49069" y="124873"/>
                    <a:pt x="49036" y="124339"/>
                  </a:cubicBezTo>
                  <a:cubicBezTo>
                    <a:pt x="48965" y="123165"/>
                    <a:pt x="48944" y="122834"/>
                    <a:pt x="49508" y="122834"/>
                  </a:cubicBezTo>
                  <a:cubicBezTo>
                    <a:pt x="49745" y="122834"/>
                    <a:pt x="50086" y="122892"/>
                    <a:pt x="50570" y="122971"/>
                  </a:cubicBezTo>
                  <a:cubicBezTo>
                    <a:pt x="51139" y="123071"/>
                    <a:pt x="51703" y="123140"/>
                    <a:pt x="52263" y="123140"/>
                  </a:cubicBezTo>
                  <a:cubicBezTo>
                    <a:pt x="53015" y="123140"/>
                    <a:pt x="53760" y="123015"/>
                    <a:pt x="54506" y="122671"/>
                  </a:cubicBezTo>
                  <a:cubicBezTo>
                    <a:pt x="54619" y="122621"/>
                    <a:pt x="54708" y="122590"/>
                    <a:pt x="54776" y="122590"/>
                  </a:cubicBezTo>
                  <a:close/>
                  <a:moveTo>
                    <a:pt x="27687" y="122838"/>
                  </a:moveTo>
                  <a:cubicBezTo>
                    <a:pt x="27587" y="123839"/>
                    <a:pt x="26986" y="124406"/>
                    <a:pt x="26386" y="125006"/>
                  </a:cubicBezTo>
                  <a:cubicBezTo>
                    <a:pt x="26319" y="125073"/>
                    <a:pt x="26153" y="125106"/>
                    <a:pt x="26019" y="125140"/>
                  </a:cubicBezTo>
                  <a:cubicBezTo>
                    <a:pt x="25058" y="125140"/>
                    <a:pt x="24076" y="125182"/>
                    <a:pt x="23090" y="125182"/>
                  </a:cubicBezTo>
                  <a:cubicBezTo>
                    <a:pt x="22843" y="125182"/>
                    <a:pt x="22597" y="125180"/>
                    <a:pt x="22350" y="125173"/>
                  </a:cubicBezTo>
                  <a:cubicBezTo>
                    <a:pt x="21182" y="125140"/>
                    <a:pt x="20715" y="124673"/>
                    <a:pt x="20615" y="123705"/>
                  </a:cubicBezTo>
                  <a:cubicBezTo>
                    <a:pt x="20615" y="123496"/>
                    <a:pt x="20588" y="123367"/>
                    <a:pt x="20824" y="123367"/>
                  </a:cubicBezTo>
                  <a:cubicBezTo>
                    <a:pt x="20851" y="123367"/>
                    <a:pt x="20881" y="123368"/>
                    <a:pt x="20915" y="123372"/>
                  </a:cubicBezTo>
                  <a:cubicBezTo>
                    <a:pt x="21542" y="123449"/>
                    <a:pt x="22166" y="123484"/>
                    <a:pt x="22786" y="123484"/>
                  </a:cubicBezTo>
                  <a:cubicBezTo>
                    <a:pt x="24315" y="123484"/>
                    <a:pt x="25826" y="123270"/>
                    <a:pt x="27320" y="122938"/>
                  </a:cubicBezTo>
                  <a:cubicBezTo>
                    <a:pt x="27420" y="122905"/>
                    <a:pt x="27520" y="122871"/>
                    <a:pt x="27687" y="122838"/>
                  </a:cubicBezTo>
                  <a:close/>
                  <a:moveTo>
                    <a:pt x="37235" y="1"/>
                  </a:moveTo>
                  <a:cubicBezTo>
                    <a:pt x="33865" y="1"/>
                    <a:pt x="30500" y="186"/>
                    <a:pt x="27120" y="517"/>
                  </a:cubicBezTo>
                  <a:cubicBezTo>
                    <a:pt x="25852" y="650"/>
                    <a:pt x="24585" y="951"/>
                    <a:pt x="23284" y="1084"/>
                  </a:cubicBezTo>
                  <a:cubicBezTo>
                    <a:pt x="22817" y="1151"/>
                    <a:pt x="22450" y="1251"/>
                    <a:pt x="22050" y="1518"/>
                  </a:cubicBezTo>
                  <a:cubicBezTo>
                    <a:pt x="21249" y="2085"/>
                    <a:pt x="20615" y="2852"/>
                    <a:pt x="19915" y="3553"/>
                  </a:cubicBezTo>
                  <a:cubicBezTo>
                    <a:pt x="18947" y="4553"/>
                    <a:pt x="18013" y="5621"/>
                    <a:pt x="16712" y="6188"/>
                  </a:cubicBezTo>
                  <a:cubicBezTo>
                    <a:pt x="13443" y="7622"/>
                    <a:pt x="10408" y="9457"/>
                    <a:pt x="7372" y="11291"/>
                  </a:cubicBezTo>
                  <a:cubicBezTo>
                    <a:pt x="5738" y="12292"/>
                    <a:pt x="4103" y="13226"/>
                    <a:pt x="2869" y="14727"/>
                  </a:cubicBezTo>
                  <a:cubicBezTo>
                    <a:pt x="1035" y="17029"/>
                    <a:pt x="67" y="19631"/>
                    <a:pt x="67" y="22566"/>
                  </a:cubicBezTo>
                  <a:cubicBezTo>
                    <a:pt x="67" y="25235"/>
                    <a:pt x="1" y="27870"/>
                    <a:pt x="201" y="30505"/>
                  </a:cubicBezTo>
                  <a:cubicBezTo>
                    <a:pt x="401" y="33974"/>
                    <a:pt x="601" y="37443"/>
                    <a:pt x="801" y="40913"/>
                  </a:cubicBezTo>
                  <a:cubicBezTo>
                    <a:pt x="1035" y="44048"/>
                    <a:pt x="1301" y="47217"/>
                    <a:pt x="1502" y="50386"/>
                  </a:cubicBezTo>
                  <a:cubicBezTo>
                    <a:pt x="1768" y="55123"/>
                    <a:pt x="1802" y="59859"/>
                    <a:pt x="1502" y="64630"/>
                  </a:cubicBezTo>
                  <a:cubicBezTo>
                    <a:pt x="1268" y="68866"/>
                    <a:pt x="1068" y="73102"/>
                    <a:pt x="801" y="77339"/>
                  </a:cubicBezTo>
                  <a:cubicBezTo>
                    <a:pt x="534" y="81342"/>
                    <a:pt x="768" y="85278"/>
                    <a:pt x="1902" y="89147"/>
                  </a:cubicBezTo>
                  <a:cubicBezTo>
                    <a:pt x="2969" y="92650"/>
                    <a:pt x="4404" y="95985"/>
                    <a:pt x="7039" y="98621"/>
                  </a:cubicBezTo>
                  <a:cubicBezTo>
                    <a:pt x="7940" y="99521"/>
                    <a:pt x="8640" y="100522"/>
                    <a:pt x="9274" y="101623"/>
                  </a:cubicBezTo>
                  <a:cubicBezTo>
                    <a:pt x="10341" y="103491"/>
                    <a:pt x="10942" y="105592"/>
                    <a:pt x="12176" y="107360"/>
                  </a:cubicBezTo>
                  <a:cubicBezTo>
                    <a:pt x="12476" y="107827"/>
                    <a:pt x="12743" y="108027"/>
                    <a:pt x="13243" y="108027"/>
                  </a:cubicBezTo>
                  <a:cubicBezTo>
                    <a:pt x="14611" y="108061"/>
                    <a:pt x="15945" y="108127"/>
                    <a:pt x="17280" y="108127"/>
                  </a:cubicBezTo>
                  <a:cubicBezTo>
                    <a:pt x="17646" y="108127"/>
                    <a:pt x="17780" y="108261"/>
                    <a:pt x="17847" y="108594"/>
                  </a:cubicBezTo>
                  <a:cubicBezTo>
                    <a:pt x="18247" y="111263"/>
                    <a:pt x="18614" y="113965"/>
                    <a:pt x="18814" y="116667"/>
                  </a:cubicBezTo>
                  <a:cubicBezTo>
                    <a:pt x="18981" y="118868"/>
                    <a:pt x="18814" y="121070"/>
                    <a:pt x="19047" y="123238"/>
                  </a:cubicBezTo>
                  <a:cubicBezTo>
                    <a:pt x="19281" y="125240"/>
                    <a:pt x="20415" y="126407"/>
                    <a:pt x="22316" y="126474"/>
                  </a:cubicBezTo>
                  <a:cubicBezTo>
                    <a:pt x="22931" y="126511"/>
                    <a:pt x="23556" y="126559"/>
                    <a:pt x="24174" y="126559"/>
                  </a:cubicBezTo>
                  <a:cubicBezTo>
                    <a:pt x="24663" y="126559"/>
                    <a:pt x="25147" y="126529"/>
                    <a:pt x="25619" y="126440"/>
                  </a:cubicBezTo>
                  <a:cubicBezTo>
                    <a:pt x="27787" y="125973"/>
                    <a:pt x="28421" y="125873"/>
                    <a:pt x="28988" y="123638"/>
                  </a:cubicBezTo>
                  <a:cubicBezTo>
                    <a:pt x="29288" y="122371"/>
                    <a:pt x="29155" y="121103"/>
                    <a:pt x="29021" y="119836"/>
                  </a:cubicBezTo>
                  <a:cubicBezTo>
                    <a:pt x="28621" y="116133"/>
                    <a:pt x="28821" y="112464"/>
                    <a:pt x="29055" y="108761"/>
                  </a:cubicBezTo>
                  <a:cubicBezTo>
                    <a:pt x="29088" y="108428"/>
                    <a:pt x="29221" y="108328"/>
                    <a:pt x="29555" y="108328"/>
                  </a:cubicBezTo>
                  <a:cubicBezTo>
                    <a:pt x="30168" y="108351"/>
                    <a:pt x="30765" y="108375"/>
                    <a:pt x="31368" y="108375"/>
                  </a:cubicBezTo>
                  <a:cubicBezTo>
                    <a:pt x="31618" y="108375"/>
                    <a:pt x="31869" y="108371"/>
                    <a:pt x="32123" y="108361"/>
                  </a:cubicBezTo>
                  <a:cubicBezTo>
                    <a:pt x="32590" y="108361"/>
                    <a:pt x="32657" y="108528"/>
                    <a:pt x="32624" y="108961"/>
                  </a:cubicBezTo>
                  <a:cubicBezTo>
                    <a:pt x="32290" y="112164"/>
                    <a:pt x="32390" y="115366"/>
                    <a:pt x="32457" y="118568"/>
                  </a:cubicBezTo>
                  <a:cubicBezTo>
                    <a:pt x="32457" y="119502"/>
                    <a:pt x="32457" y="120436"/>
                    <a:pt x="32657" y="121337"/>
                  </a:cubicBezTo>
                  <a:cubicBezTo>
                    <a:pt x="32924" y="122538"/>
                    <a:pt x="33091" y="122838"/>
                    <a:pt x="34559" y="122938"/>
                  </a:cubicBezTo>
                  <a:cubicBezTo>
                    <a:pt x="34605" y="122942"/>
                    <a:pt x="34651" y="122943"/>
                    <a:pt x="34696" y="122943"/>
                  </a:cubicBezTo>
                  <a:cubicBezTo>
                    <a:pt x="35471" y="122943"/>
                    <a:pt x="36139" y="122438"/>
                    <a:pt x="36927" y="122438"/>
                  </a:cubicBezTo>
                  <a:cubicBezTo>
                    <a:pt x="37127" y="122438"/>
                    <a:pt x="37260" y="122204"/>
                    <a:pt x="37294" y="122004"/>
                  </a:cubicBezTo>
                  <a:cubicBezTo>
                    <a:pt x="37394" y="121504"/>
                    <a:pt x="37527" y="121037"/>
                    <a:pt x="37561" y="120536"/>
                  </a:cubicBezTo>
                  <a:cubicBezTo>
                    <a:pt x="37928" y="116567"/>
                    <a:pt x="37894" y="112631"/>
                    <a:pt x="37727" y="108661"/>
                  </a:cubicBezTo>
                  <a:cubicBezTo>
                    <a:pt x="37727" y="108227"/>
                    <a:pt x="37761" y="108027"/>
                    <a:pt x="38261" y="107994"/>
                  </a:cubicBezTo>
                  <a:cubicBezTo>
                    <a:pt x="38928" y="107994"/>
                    <a:pt x="39629" y="107927"/>
                    <a:pt x="40296" y="107827"/>
                  </a:cubicBezTo>
                  <a:cubicBezTo>
                    <a:pt x="40333" y="107824"/>
                    <a:pt x="40366" y="107822"/>
                    <a:pt x="40396" y="107822"/>
                  </a:cubicBezTo>
                  <a:cubicBezTo>
                    <a:pt x="40669" y="107822"/>
                    <a:pt x="40696" y="107957"/>
                    <a:pt x="40696" y="108227"/>
                  </a:cubicBezTo>
                  <a:cubicBezTo>
                    <a:pt x="40696" y="108628"/>
                    <a:pt x="40596" y="109095"/>
                    <a:pt x="40930" y="109328"/>
                  </a:cubicBezTo>
                  <a:cubicBezTo>
                    <a:pt x="40930" y="109362"/>
                    <a:pt x="40930" y="109362"/>
                    <a:pt x="40963" y="109362"/>
                  </a:cubicBezTo>
                  <a:lnTo>
                    <a:pt x="45700" y="109362"/>
                  </a:lnTo>
                  <a:cubicBezTo>
                    <a:pt x="45666" y="108928"/>
                    <a:pt x="45600" y="108461"/>
                    <a:pt x="45566" y="108027"/>
                  </a:cubicBezTo>
                  <a:cubicBezTo>
                    <a:pt x="45520" y="107632"/>
                    <a:pt x="45716" y="107610"/>
                    <a:pt x="45918" y="107610"/>
                  </a:cubicBezTo>
                  <a:cubicBezTo>
                    <a:pt x="45945" y="107610"/>
                    <a:pt x="45971" y="107610"/>
                    <a:pt x="45998" y="107610"/>
                  </a:cubicBezTo>
                  <a:cubicBezTo>
                    <a:pt x="46059" y="107610"/>
                    <a:pt x="46117" y="107608"/>
                    <a:pt x="46167" y="107594"/>
                  </a:cubicBezTo>
                  <a:cubicBezTo>
                    <a:pt x="46234" y="107569"/>
                    <a:pt x="46289" y="107558"/>
                    <a:pt x="46334" y="107558"/>
                  </a:cubicBezTo>
                  <a:cubicBezTo>
                    <a:pt x="46534" y="107558"/>
                    <a:pt x="46534" y="107776"/>
                    <a:pt x="46534" y="107994"/>
                  </a:cubicBezTo>
                  <a:cubicBezTo>
                    <a:pt x="46667" y="111530"/>
                    <a:pt x="46901" y="115099"/>
                    <a:pt x="47201" y="118635"/>
                  </a:cubicBezTo>
                  <a:cubicBezTo>
                    <a:pt x="47368" y="120503"/>
                    <a:pt x="47568" y="122371"/>
                    <a:pt x="47835" y="124206"/>
                  </a:cubicBezTo>
                  <a:cubicBezTo>
                    <a:pt x="48001" y="125540"/>
                    <a:pt x="48669" y="126307"/>
                    <a:pt x="49636" y="126340"/>
                  </a:cubicBezTo>
                  <a:cubicBezTo>
                    <a:pt x="50541" y="126382"/>
                    <a:pt x="51458" y="126461"/>
                    <a:pt x="52364" y="126461"/>
                  </a:cubicBezTo>
                  <a:cubicBezTo>
                    <a:pt x="52929" y="126461"/>
                    <a:pt x="53489" y="126430"/>
                    <a:pt x="54039" y="126340"/>
                  </a:cubicBezTo>
                  <a:cubicBezTo>
                    <a:pt x="55807" y="126040"/>
                    <a:pt x="56441" y="125273"/>
                    <a:pt x="56407" y="123805"/>
                  </a:cubicBezTo>
                  <a:cubicBezTo>
                    <a:pt x="56241" y="118435"/>
                    <a:pt x="56374" y="113031"/>
                    <a:pt x="56341" y="107660"/>
                  </a:cubicBezTo>
                  <a:cubicBezTo>
                    <a:pt x="56341" y="107262"/>
                    <a:pt x="56453" y="107089"/>
                    <a:pt x="56807" y="107089"/>
                  </a:cubicBezTo>
                  <a:cubicBezTo>
                    <a:pt x="56839" y="107089"/>
                    <a:pt x="56872" y="107091"/>
                    <a:pt x="56908" y="107093"/>
                  </a:cubicBezTo>
                  <a:cubicBezTo>
                    <a:pt x="57012" y="107101"/>
                    <a:pt x="57116" y="107104"/>
                    <a:pt x="57218" y="107104"/>
                  </a:cubicBezTo>
                  <a:cubicBezTo>
                    <a:pt x="58512" y="107104"/>
                    <a:pt x="59585" y="106527"/>
                    <a:pt x="60544" y="105692"/>
                  </a:cubicBezTo>
                  <a:cubicBezTo>
                    <a:pt x="61411" y="104958"/>
                    <a:pt x="62212" y="104158"/>
                    <a:pt x="63046" y="103424"/>
                  </a:cubicBezTo>
                  <a:cubicBezTo>
                    <a:pt x="67048" y="100022"/>
                    <a:pt x="69584" y="95685"/>
                    <a:pt x="70751" y="90581"/>
                  </a:cubicBezTo>
                  <a:cubicBezTo>
                    <a:pt x="71618" y="86679"/>
                    <a:pt x="71518" y="82676"/>
                    <a:pt x="71118" y="78706"/>
                  </a:cubicBezTo>
                  <a:cubicBezTo>
                    <a:pt x="70751" y="74904"/>
                    <a:pt x="70151" y="71101"/>
                    <a:pt x="70051" y="67298"/>
                  </a:cubicBezTo>
                  <a:cubicBezTo>
                    <a:pt x="69850" y="60193"/>
                    <a:pt x="69717" y="53121"/>
                    <a:pt x="69917" y="46050"/>
                  </a:cubicBezTo>
                  <a:cubicBezTo>
                    <a:pt x="70017" y="42214"/>
                    <a:pt x="70284" y="38377"/>
                    <a:pt x="70484" y="34508"/>
                  </a:cubicBezTo>
                  <a:cubicBezTo>
                    <a:pt x="70684" y="31306"/>
                    <a:pt x="71085" y="28070"/>
                    <a:pt x="70818" y="24834"/>
                  </a:cubicBezTo>
                  <a:cubicBezTo>
                    <a:pt x="70751" y="24034"/>
                    <a:pt x="70584" y="23267"/>
                    <a:pt x="70618" y="22466"/>
                  </a:cubicBezTo>
                  <a:cubicBezTo>
                    <a:pt x="70751" y="18930"/>
                    <a:pt x="69650" y="15895"/>
                    <a:pt x="66948" y="13526"/>
                  </a:cubicBezTo>
                  <a:cubicBezTo>
                    <a:pt x="64246" y="11191"/>
                    <a:pt x="61077" y="9757"/>
                    <a:pt x="57608" y="9023"/>
                  </a:cubicBezTo>
                  <a:cubicBezTo>
                    <a:pt x="56874" y="8890"/>
                    <a:pt x="56174" y="8723"/>
                    <a:pt x="55473" y="8623"/>
                  </a:cubicBezTo>
                  <a:cubicBezTo>
                    <a:pt x="53072" y="8323"/>
                    <a:pt x="51371" y="6988"/>
                    <a:pt x="50170" y="4987"/>
                  </a:cubicBezTo>
                  <a:cubicBezTo>
                    <a:pt x="48402" y="2051"/>
                    <a:pt x="45867" y="350"/>
                    <a:pt x="42397" y="150"/>
                  </a:cubicBezTo>
                  <a:cubicBezTo>
                    <a:pt x="40674" y="49"/>
                    <a:pt x="38954" y="1"/>
                    <a:pt x="372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821;p26">
              <a:extLst>
                <a:ext uri="{FF2B5EF4-FFF2-40B4-BE49-F238E27FC236}">
                  <a16:creationId xmlns:a16="http://schemas.microsoft.com/office/drawing/2014/main" id="{A0D44394-44F6-47A6-E8A8-B443F0130C29}"/>
                </a:ext>
              </a:extLst>
            </p:cNvPr>
            <p:cNvSpPr/>
            <p:nvPr/>
          </p:nvSpPr>
          <p:spPr>
            <a:xfrm>
              <a:off x="961250" y="1766100"/>
              <a:ext cx="1350175" cy="1292825"/>
            </a:xfrm>
            <a:custGeom>
              <a:avLst/>
              <a:gdLst/>
              <a:ahLst/>
              <a:cxnLst/>
              <a:rect l="l" t="t" r="r" b="b"/>
              <a:pathLst>
                <a:path w="54007" h="51713" extrusionOk="0">
                  <a:moveTo>
                    <a:pt x="44232" y="622"/>
                  </a:moveTo>
                  <a:cubicBezTo>
                    <a:pt x="46061" y="622"/>
                    <a:pt x="47863" y="790"/>
                    <a:pt x="49636" y="1126"/>
                  </a:cubicBezTo>
                  <a:cubicBezTo>
                    <a:pt x="50437" y="1293"/>
                    <a:pt x="51204" y="1493"/>
                    <a:pt x="51871" y="1894"/>
                  </a:cubicBezTo>
                  <a:cubicBezTo>
                    <a:pt x="52872" y="2494"/>
                    <a:pt x="53306" y="3361"/>
                    <a:pt x="53206" y="4495"/>
                  </a:cubicBezTo>
                  <a:cubicBezTo>
                    <a:pt x="53106" y="6163"/>
                    <a:pt x="53272" y="7831"/>
                    <a:pt x="53172" y="9499"/>
                  </a:cubicBezTo>
                  <a:cubicBezTo>
                    <a:pt x="52572" y="16904"/>
                    <a:pt x="52505" y="24343"/>
                    <a:pt x="52472" y="31782"/>
                  </a:cubicBezTo>
                  <a:cubicBezTo>
                    <a:pt x="52438" y="34817"/>
                    <a:pt x="52705" y="37853"/>
                    <a:pt x="52572" y="40888"/>
                  </a:cubicBezTo>
                  <a:cubicBezTo>
                    <a:pt x="52505" y="43223"/>
                    <a:pt x="52272" y="45525"/>
                    <a:pt x="51004" y="47593"/>
                  </a:cubicBezTo>
                  <a:cubicBezTo>
                    <a:pt x="50070" y="49094"/>
                    <a:pt x="48736" y="50128"/>
                    <a:pt x="47168" y="50829"/>
                  </a:cubicBezTo>
                  <a:cubicBezTo>
                    <a:pt x="46934" y="50962"/>
                    <a:pt x="46634" y="50962"/>
                    <a:pt x="46334" y="50995"/>
                  </a:cubicBezTo>
                  <a:cubicBezTo>
                    <a:pt x="44921" y="51158"/>
                    <a:pt x="43507" y="51213"/>
                    <a:pt x="42089" y="51213"/>
                  </a:cubicBezTo>
                  <a:cubicBezTo>
                    <a:pt x="40896" y="51213"/>
                    <a:pt x="39699" y="51175"/>
                    <a:pt x="38495" y="51129"/>
                  </a:cubicBezTo>
                  <a:cubicBezTo>
                    <a:pt x="32648" y="50855"/>
                    <a:pt x="26781" y="50711"/>
                    <a:pt x="20911" y="50711"/>
                  </a:cubicBezTo>
                  <a:cubicBezTo>
                    <a:pt x="18911" y="50711"/>
                    <a:pt x="16911" y="50728"/>
                    <a:pt x="14912" y="50762"/>
                  </a:cubicBezTo>
                  <a:cubicBezTo>
                    <a:pt x="12777" y="50762"/>
                    <a:pt x="10675" y="50662"/>
                    <a:pt x="8607" y="50195"/>
                  </a:cubicBezTo>
                  <a:cubicBezTo>
                    <a:pt x="6772" y="49795"/>
                    <a:pt x="5005" y="49194"/>
                    <a:pt x="3370" y="48293"/>
                  </a:cubicBezTo>
                  <a:cubicBezTo>
                    <a:pt x="1435" y="47226"/>
                    <a:pt x="735" y="45391"/>
                    <a:pt x="635" y="43323"/>
                  </a:cubicBezTo>
                  <a:cubicBezTo>
                    <a:pt x="501" y="40788"/>
                    <a:pt x="635" y="38253"/>
                    <a:pt x="802" y="35751"/>
                  </a:cubicBezTo>
                  <a:cubicBezTo>
                    <a:pt x="1269" y="28946"/>
                    <a:pt x="1269" y="22108"/>
                    <a:pt x="1035" y="15303"/>
                  </a:cubicBezTo>
                  <a:cubicBezTo>
                    <a:pt x="968" y="12568"/>
                    <a:pt x="868" y="9866"/>
                    <a:pt x="902" y="7131"/>
                  </a:cubicBezTo>
                  <a:cubicBezTo>
                    <a:pt x="935" y="5930"/>
                    <a:pt x="968" y="4696"/>
                    <a:pt x="1202" y="3528"/>
                  </a:cubicBezTo>
                  <a:cubicBezTo>
                    <a:pt x="1335" y="2828"/>
                    <a:pt x="1569" y="2327"/>
                    <a:pt x="2303" y="1894"/>
                  </a:cubicBezTo>
                  <a:cubicBezTo>
                    <a:pt x="4071" y="826"/>
                    <a:pt x="6005" y="993"/>
                    <a:pt x="7907" y="960"/>
                  </a:cubicBezTo>
                  <a:cubicBezTo>
                    <a:pt x="9691" y="926"/>
                    <a:pt x="11467" y="918"/>
                    <a:pt x="13244" y="918"/>
                  </a:cubicBezTo>
                  <a:cubicBezTo>
                    <a:pt x="15020" y="918"/>
                    <a:pt x="16796" y="926"/>
                    <a:pt x="18581" y="926"/>
                  </a:cubicBezTo>
                  <a:cubicBezTo>
                    <a:pt x="21244" y="967"/>
                    <a:pt x="23907" y="1068"/>
                    <a:pt x="26571" y="1068"/>
                  </a:cubicBezTo>
                  <a:cubicBezTo>
                    <a:pt x="28310" y="1068"/>
                    <a:pt x="30050" y="1025"/>
                    <a:pt x="31790" y="893"/>
                  </a:cubicBezTo>
                  <a:cubicBezTo>
                    <a:pt x="35760" y="559"/>
                    <a:pt x="39763" y="659"/>
                    <a:pt x="43732" y="626"/>
                  </a:cubicBezTo>
                  <a:cubicBezTo>
                    <a:pt x="43899" y="623"/>
                    <a:pt x="44066" y="622"/>
                    <a:pt x="44232" y="622"/>
                  </a:cubicBezTo>
                  <a:close/>
                  <a:moveTo>
                    <a:pt x="39929" y="1"/>
                  </a:moveTo>
                  <a:cubicBezTo>
                    <a:pt x="37686" y="1"/>
                    <a:pt x="35443" y="59"/>
                    <a:pt x="33191" y="159"/>
                  </a:cubicBezTo>
                  <a:cubicBezTo>
                    <a:pt x="32057" y="226"/>
                    <a:pt x="30890" y="426"/>
                    <a:pt x="29722" y="426"/>
                  </a:cubicBezTo>
                  <a:cubicBezTo>
                    <a:pt x="25853" y="459"/>
                    <a:pt x="21983" y="459"/>
                    <a:pt x="18114" y="459"/>
                  </a:cubicBezTo>
                  <a:lnTo>
                    <a:pt x="18114" y="326"/>
                  </a:lnTo>
                  <a:cubicBezTo>
                    <a:pt x="15645" y="326"/>
                    <a:pt x="13177" y="311"/>
                    <a:pt x="10718" y="311"/>
                  </a:cubicBezTo>
                  <a:cubicBezTo>
                    <a:pt x="9489" y="311"/>
                    <a:pt x="8262" y="315"/>
                    <a:pt x="7039" y="326"/>
                  </a:cubicBezTo>
                  <a:cubicBezTo>
                    <a:pt x="5705" y="326"/>
                    <a:pt x="4404" y="459"/>
                    <a:pt x="3137" y="859"/>
                  </a:cubicBezTo>
                  <a:cubicBezTo>
                    <a:pt x="1669" y="1293"/>
                    <a:pt x="735" y="2194"/>
                    <a:pt x="535" y="3762"/>
                  </a:cubicBezTo>
                  <a:cubicBezTo>
                    <a:pt x="468" y="4395"/>
                    <a:pt x="368" y="5029"/>
                    <a:pt x="335" y="5663"/>
                  </a:cubicBezTo>
                  <a:cubicBezTo>
                    <a:pt x="134" y="10933"/>
                    <a:pt x="435" y="16170"/>
                    <a:pt x="568" y="21441"/>
                  </a:cubicBezTo>
                  <a:cubicBezTo>
                    <a:pt x="635" y="25377"/>
                    <a:pt x="735" y="29347"/>
                    <a:pt x="401" y="33283"/>
                  </a:cubicBezTo>
                  <a:cubicBezTo>
                    <a:pt x="134" y="36618"/>
                    <a:pt x="1" y="39954"/>
                    <a:pt x="68" y="43323"/>
                  </a:cubicBezTo>
                  <a:cubicBezTo>
                    <a:pt x="101" y="46125"/>
                    <a:pt x="1502" y="48260"/>
                    <a:pt x="3937" y="49194"/>
                  </a:cubicBezTo>
                  <a:cubicBezTo>
                    <a:pt x="5271" y="49728"/>
                    <a:pt x="6672" y="50195"/>
                    <a:pt x="8040" y="50595"/>
                  </a:cubicBezTo>
                  <a:cubicBezTo>
                    <a:pt x="10475" y="51362"/>
                    <a:pt x="12977" y="51396"/>
                    <a:pt x="15479" y="51396"/>
                  </a:cubicBezTo>
                  <a:cubicBezTo>
                    <a:pt x="16100" y="51399"/>
                    <a:pt x="16722" y="51400"/>
                    <a:pt x="17343" y="51400"/>
                  </a:cubicBezTo>
                  <a:cubicBezTo>
                    <a:pt x="19604" y="51400"/>
                    <a:pt x="21862" y="51383"/>
                    <a:pt x="24117" y="51383"/>
                  </a:cubicBezTo>
                  <a:cubicBezTo>
                    <a:pt x="27356" y="51383"/>
                    <a:pt x="30591" y="51419"/>
                    <a:pt x="33825" y="51596"/>
                  </a:cubicBezTo>
                  <a:cubicBezTo>
                    <a:pt x="34446" y="51622"/>
                    <a:pt x="35065" y="51630"/>
                    <a:pt x="35681" y="51630"/>
                  </a:cubicBezTo>
                  <a:cubicBezTo>
                    <a:pt x="36694" y="51630"/>
                    <a:pt x="37702" y="51608"/>
                    <a:pt x="38708" y="51608"/>
                  </a:cubicBezTo>
                  <a:cubicBezTo>
                    <a:pt x="39460" y="51608"/>
                    <a:pt x="40212" y="51620"/>
                    <a:pt x="40964" y="51663"/>
                  </a:cubicBezTo>
                  <a:cubicBezTo>
                    <a:pt x="41416" y="51699"/>
                    <a:pt x="41871" y="51713"/>
                    <a:pt x="42327" y="51713"/>
                  </a:cubicBezTo>
                  <a:cubicBezTo>
                    <a:pt x="43552" y="51713"/>
                    <a:pt x="44785" y="51611"/>
                    <a:pt x="46000" y="51562"/>
                  </a:cubicBezTo>
                  <a:cubicBezTo>
                    <a:pt x="48469" y="51429"/>
                    <a:pt x="50170" y="49961"/>
                    <a:pt x="51471" y="48027"/>
                  </a:cubicBezTo>
                  <a:cubicBezTo>
                    <a:pt x="52739" y="46092"/>
                    <a:pt x="53072" y="43857"/>
                    <a:pt x="53172" y="41622"/>
                  </a:cubicBezTo>
                  <a:cubicBezTo>
                    <a:pt x="53372" y="37252"/>
                    <a:pt x="52939" y="32882"/>
                    <a:pt x="53106" y="28479"/>
                  </a:cubicBezTo>
                  <a:cubicBezTo>
                    <a:pt x="53339" y="23709"/>
                    <a:pt x="53339" y="18906"/>
                    <a:pt x="53539" y="14102"/>
                  </a:cubicBezTo>
                  <a:cubicBezTo>
                    <a:pt x="53673" y="10900"/>
                    <a:pt x="54006" y="7664"/>
                    <a:pt x="53706" y="4429"/>
                  </a:cubicBezTo>
                  <a:cubicBezTo>
                    <a:pt x="53539" y="2394"/>
                    <a:pt x="52438" y="1427"/>
                    <a:pt x="50937" y="960"/>
                  </a:cubicBezTo>
                  <a:cubicBezTo>
                    <a:pt x="49536" y="493"/>
                    <a:pt x="48102" y="292"/>
                    <a:pt x="46668" y="192"/>
                  </a:cubicBezTo>
                  <a:cubicBezTo>
                    <a:pt x="44416" y="59"/>
                    <a:pt x="42173" y="1"/>
                    <a:pt x="3992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822;p26">
              <a:extLst>
                <a:ext uri="{FF2B5EF4-FFF2-40B4-BE49-F238E27FC236}">
                  <a16:creationId xmlns:a16="http://schemas.microsoft.com/office/drawing/2014/main" id="{0DF27693-6C49-BB2E-0F2A-463A5D733522}"/>
                </a:ext>
              </a:extLst>
            </p:cNvPr>
            <p:cNvSpPr/>
            <p:nvPr/>
          </p:nvSpPr>
          <p:spPr>
            <a:xfrm>
              <a:off x="949575" y="1499800"/>
              <a:ext cx="369475" cy="171950"/>
            </a:xfrm>
            <a:custGeom>
              <a:avLst/>
              <a:gdLst/>
              <a:ahLst/>
              <a:cxnLst/>
              <a:rect l="l" t="t" r="r" b="b"/>
              <a:pathLst>
                <a:path w="14779" h="6878" extrusionOk="0">
                  <a:moveTo>
                    <a:pt x="13006" y="1"/>
                  </a:moveTo>
                  <a:cubicBezTo>
                    <a:pt x="12617" y="1"/>
                    <a:pt x="12230" y="17"/>
                    <a:pt x="11843" y="70"/>
                  </a:cubicBezTo>
                  <a:cubicBezTo>
                    <a:pt x="9041" y="504"/>
                    <a:pt x="6439" y="1538"/>
                    <a:pt x="4004" y="3005"/>
                  </a:cubicBezTo>
                  <a:cubicBezTo>
                    <a:pt x="2603" y="3873"/>
                    <a:pt x="1269" y="4873"/>
                    <a:pt x="335" y="6274"/>
                  </a:cubicBezTo>
                  <a:cubicBezTo>
                    <a:pt x="201" y="6441"/>
                    <a:pt x="1" y="6675"/>
                    <a:pt x="234" y="6841"/>
                  </a:cubicBezTo>
                  <a:cubicBezTo>
                    <a:pt x="272" y="6867"/>
                    <a:pt x="308" y="6878"/>
                    <a:pt x="341" y="6878"/>
                  </a:cubicBezTo>
                  <a:cubicBezTo>
                    <a:pt x="485" y="6878"/>
                    <a:pt x="593" y="6677"/>
                    <a:pt x="701" y="6541"/>
                  </a:cubicBezTo>
                  <a:cubicBezTo>
                    <a:pt x="1335" y="5707"/>
                    <a:pt x="2102" y="4973"/>
                    <a:pt x="3003" y="4406"/>
                  </a:cubicBezTo>
                  <a:cubicBezTo>
                    <a:pt x="6172" y="2438"/>
                    <a:pt x="9608" y="1137"/>
                    <a:pt x="13244" y="370"/>
                  </a:cubicBezTo>
                  <a:cubicBezTo>
                    <a:pt x="13744" y="270"/>
                    <a:pt x="14311" y="370"/>
                    <a:pt x="14778" y="37"/>
                  </a:cubicBezTo>
                  <a:cubicBezTo>
                    <a:pt x="14178" y="37"/>
                    <a:pt x="13589" y="1"/>
                    <a:pt x="130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823;p26">
              <a:extLst>
                <a:ext uri="{FF2B5EF4-FFF2-40B4-BE49-F238E27FC236}">
                  <a16:creationId xmlns:a16="http://schemas.microsoft.com/office/drawing/2014/main" id="{D4428398-DB1C-6570-AF72-4FCFB031DC31}"/>
                </a:ext>
              </a:extLst>
            </p:cNvPr>
            <p:cNvSpPr/>
            <p:nvPr/>
          </p:nvSpPr>
          <p:spPr>
            <a:xfrm>
              <a:off x="931250" y="1597450"/>
              <a:ext cx="370275" cy="147350"/>
            </a:xfrm>
            <a:custGeom>
              <a:avLst/>
              <a:gdLst/>
              <a:ahLst/>
              <a:cxnLst/>
              <a:rect l="l" t="t" r="r" b="b"/>
              <a:pathLst>
                <a:path w="14811" h="5894" extrusionOk="0">
                  <a:moveTo>
                    <a:pt x="14811" y="0"/>
                  </a:moveTo>
                  <a:lnTo>
                    <a:pt x="14811" y="0"/>
                  </a:lnTo>
                  <a:cubicBezTo>
                    <a:pt x="13017" y="160"/>
                    <a:pt x="11315" y="536"/>
                    <a:pt x="9588" y="536"/>
                  </a:cubicBezTo>
                  <a:cubicBezTo>
                    <a:pt x="9516" y="536"/>
                    <a:pt x="9445" y="535"/>
                    <a:pt x="9373" y="534"/>
                  </a:cubicBezTo>
                  <a:cubicBezTo>
                    <a:pt x="7405" y="534"/>
                    <a:pt x="5804" y="1334"/>
                    <a:pt x="4337" y="2535"/>
                  </a:cubicBezTo>
                  <a:cubicBezTo>
                    <a:pt x="3636" y="3102"/>
                    <a:pt x="3002" y="3736"/>
                    <a:pt x="2435" y="4470"/>
                  </a:cubicBezTo>
                  <a:cubicBezTo>
                    <a:pt x="2032" y="4968"/>
                    <a:pt x="1628" y="5332"/>
                    <a:pt x="1093" y="5332"/>
                  </a:cubicBezTo>
                  <a:cubicBezTo>
                    <a:pt x="875" y="5332"/>
                    <a:pt x="637" y="5272"/>
                    <a:pt x="367" y="5137"/>
                  </a:cubicBezTo>
                  <a:cubicBezTo>
                    <a:pt x="322" y="5122"/>
                    <a:pt x="271" y="5107"/>
                    <a:pt x="222" y="5107"/>
                  </a:cubicBezTo>
                  <a:cubicBezTo>
                    <a:pt x="161" y="5107"/>
                    <a:pt x="104" y="5130"/>
                    <a:pt x="67" y="5204"/>
                  </a:cubicBezTo>
                  <a:cubicBezTo>
                    <a:pt x="0" y="5304"/>
                    <a:pt x="100" y="5404"/>
                    <a:pt x="167" y="5471"/>
                  </a:cubicBezTo>
                  <a:cubicBezTo>
                    <a:pt x="367" y="5737"/>
                    <a:pt x="634" y="5838"/>
                    <a:pt x="967" y="5871"/>
                  </a:cubicBezTo>
                  <a:cubicBezTo>
                    <a:pt x="1061" y="5886"/>
                    <a:pt x="1150" y="5894"/>
                    <a:pt x="1236" y="5894"/>
                  </a:cubicBezTo>
                  <a:cubicBezTo>
                    <a:pt x="1884" y="5894"/>
                    <a:pt x="2323" y="5471"/>
                    <a:pt x="2735" y="4970"/>
                  </a:cubicBezTo>
                  <a:cubicBezTo>
                    <a:pt x="4691" y="2731"/>
                    <a:pt x="6915" y="1118"/>
                    <a:pt x="9971" y="1118"/>
                  </a:cubicBezTo>
                  <a:cubicBezTo>
                    <a:pt x="10147" y="1118"/>
                    <a:pt x="10326" y="1123"/>
                    <a:pt x="10508" y="1134"/>
                  </a:cubicBezTo>
                  <a:cubicBezTo>
                    <a:pt x="10659" y="1141"/>
                    <a:pt x="10811" y="1145"/>
                    <a:pt x="10964" y="1145"/>
                  </a:cubicBezTo>
                  <a:cubicBezTo>
                    <a:pt x="12284" y="1145"/>
                    <a:pt x="13614" y="867"/>
                    <a:pt x="148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824;p26">
              <a:extLst>
                <a:ext uri="{FF2B5EF4-FFF2-40B4-BE49-F238E27FC236}">
                  <a16:creationId xmlns:a16="http://schemas.microsoft.com/office/drawing/2014/main" id="{4D6A1733-FA29-FB0F-27D1-F22D94B92CB9}"/>
                </a:ext>
              </a:extLst>
            </p:cNvPr>
            <p:cNvSpPr/>
            <p:nvPr/>
          </p:nvSpPr>
          <p:spPr>
            <a:xfrm>
              <a:off x="1495800" y="1509425"/>
              <a:ext cx="201000" cy="72125"/>
            </a:xfrm>
            <a:custGeom>
              <a:avLst/>
              <a:gdLst/>
              <a:ahLst/>
              <a:cxnLst/>
              <a:rect l="l" t="t" r="r" b="b"/>
              <a:pathLst>
                <a:path w="8040" h="2885" extrusionOk="0">
                  <a:moveTo>
                    <a:pt x="6415" y="0"/>
                  </a:moveTo>
                  <a:cubicBezTo>
                    <a:pt x="6250" y="0"/>
                    <a:pt x="6081" y="27"/>
                    <a:pt x="5905" y="85"/>
                  </a:cubicBezTo>
                  <a:cubicBezTo>
                    <a:pt x="5938" y="185"/>
                    <a:pt x="5938" y="219"/>
                    <a:pt x="5938" y="219"/>
                  </a:cubicBezTo>
                  <a:cubicBezTo>
                    <a:pt x="6239" y="285"/>
                    <a:pt x="6539" y="385"/>
                    <a:pt x="6806" y="452"/>
                  </a:cubicBezTo>
                  <a:cubicBezTo>
                    <a:pt x="7073" y="519"/>
                    <a:pt x="7373" y="552"/>
                    <a:pt x="7440" y="852"/>
                  </a:cubicBezTo>
                  <a:cubicBezTo>
                    <a:pt x="7506" y="1186"/>
                    <a:pt x="7206" y="1353"/>
                    <a:pt x="6973" y="1453"/>
                  </a:cubicBezTo>
                  <a:cubicBezTo>
                    <a:pt x="5821" y="2068"/>
                    <a:pt x="4647" y="2306"/>
                    <a:pt x="3455" y="2306"/>
                  </a:cubicBezTo>
                  <a:cubicBezTo>
                    <a:pt x="2644" y="2306"/>
                    <a:pt x="1826" y="2196"/>
                    <a:pt x="1002" y="2020"/>
                  </a:cubicBezTo>
                  <a:cubicBezTo>
                    <a:pt x="801" y="1987"/>
                    <a:pt x="568" y="1920"/>
                    <a:pt x="535" y="1686"/>
                  </a:cubicBezTo>
                  <a:cubicBezTo>
                    <a:pt x="501" y="1453"/>
                    <a:pt x="701" y="1286"/>
                    <a:pt x="902" y="1186"/>
                  </a:cubicBezTo>
                  <a:cubicBezTo>
                    <a:pt x="1235" y="986"/>
                    <a:pt x="1569" y="786"/>
                    <a:pt x="1902" y="619"/>
                  </a:cubicBezTo>
                  <a:lnTo>
                    <a:pt x="1902" y="619"/>
                  </a:lnTo>
                  <a:cubicBezTo>
                    <a:pt x="1402" y="686"/>
                    <a:pt x="935" y="852"/>
                    <a:pt x="535" y="1119"/>
                  </a:cubicBezTo>
                  <a:cubicBezTo>
                    <a:pt x="1" y="1453"/>
                    <a:pt x="34" y="1987"/>
                    <a:pt x="568" y="2320"/>
                  </a:cubicBezTo>
                  <a:cubicBezTo>
                    <a:pt x="801" y="2454"/>
                    <a:pt x="1035" y="2554"/>
                    <a:pt x="1302" y="2620"/>
                  </a:cubicBezTo>
                  <a:cubicBezTo>
                    <a:pt x="2010" y="2802"/>
                    <a:pt x="2718" y="2885"/>
                    <a:pt x="3427" y="2885"/>
                  </a:cubicBezTo>
                  <a:cubicBezTo>
                    <a:pt x="4019" y="2885"/>
                    <a:pt x="4612" y="2827"/>
                    <a:pt x="5205" y="2720"/>
                  </a:cubicBezTo>
                  <a:cubicBezTo>
                    <a:pt x="6072" y="2554"/>
                    <a:pt x="6872" y="2287"/>
                    <a:pt x="7473" y="1586"/>
                  </a:cubicBezTo>
                  <a:cubicBezTo>
                    <a:pt x="8040" y="953"/>
                    <a:pt x="7840" y="319"/>
                    <a:pt x="7039" y="119"/>
                  </a:cubicBezTo>
                  <a:cubicBezTo>
                    <a:pt x="6833" y="44"/>
                    <a:pt x="6627" y="0"/>
                    <a:pt x="64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825;p26">
              <a:extLst>
                <a:ext uri="{FF2B5EF4-FFF2-40B4-BE49-F238E27FC236}">
                  <a16:creationId xmlns:a16="http://schemas.microsoft.com/office/drawing/2014/main" id="{40F74267-CBE9-F867-3F4E-653A5CD9C62D}"/>
                </a:ext>
              </a:extLst>
            </p:cNvPr>
            <p:cNvSpPr/>
            <p:nvPr/>
          </p:nvSpPr>
          <p:spPr>
            <a:xfrm>
              <a:off x="927900" y="3198575"/>
              <a:ext cx="178500" cy="241050"/>
            </a:xfrm>
            <a:custGeom>
              <a:avLst/>
              <a:gdLst/>
              <a:ahLst/>
              <a:cxnLst/>
              <a:rect l="l" t="t" r="r" b="b"/>
              <a:pathLst>
                <a:path w="7140" h="9642" extrusionOk="0">
                  <a:moveTo>
                    <a:pt x="1" y="1"/>
                  </a:moveTo>
                  <a:lnTo>
                    <a:pt x="1" y="1"/>
                  </a:lnTo>
                  <a:cubicBezTo>
                    <a:pt x="34" y="3503"/>
                    <a:pt x="4404" y="9474"/>
                    <a:pt x="7139" y="9641"/>
                  </a:cubicBezTo>
                  <a:cubicBezTo>
                    <a:pt x="3370" y="7373"/>
                    <a:pt x="1202" y="4037"/>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826;p26">
              <a:extLst>
                <a:ext uri="{FF2B5EF4-FFF2-40B4-BE49-F238E27FC236}">
                  <a16:creationId xmlns:a16="http://schemas.microsoft.com/office/drawing/2014/main" id="{5267FD21-28DF-1E1E-0C1B-99A794ECE661}"/>
                </a:ext>
              </a:extLst>
            </p:cNvPr>
            <p:cNvSpPr/>
            <p:nvPr/>
          </p:nvSpPr>
          <p:spPr>
            <a:xfrm>
              <a:off x="967925" y="3147725"/>
              <a:ext cx="134300" cy="210175"/>
            </a:xfrm>
            <a:custGeom>
              <a:avLst/>
              <a:gdLst/>
              <a:ahLst/>
              <a:cxnLst/>
              <a:rect l="l" t="t" r="r" b="b"/>
              <a:pathLst>
                <a:path w="5372" h="8407" extrusionOk="0">
                  <a:moveTo>
                    <a:pt x="1" y="0"/>
                  </a:moveTo>
                  <a:cubicBezTo>
                    <a:pt x="1102" y="934"/>
                    <a:pt x="1535" y="2102"/>
                    <a:pt x="2036" y="3236"/>
                  </a:cubicBezTo>
                  <a:cubicBezTo>
                    <a:pt x="2769" y="4804"/>
                    <a:pt x="3403" y="6405"/>
                    <a:pt x="4537" y="7739"/>
                  </a:cubicBezTo>
                  <a:cubicBezTo>
                    <a:pt x="4738" y="7972"/>
                    <a:pt x="4938" y="8273"/>
                    <a:pt x="5271" y="8406"/>
                  </a:cubicBezTo>
                  <a:cubicBezTo>
                    <a:pt x="5371" y="8239"/>
                    <a:pt x="5271" y="8139"/>
                    <a:pt x="5205" y="8073"/>
                  </a:cubicBezTo>
                  <a:cubicBezTo>
                    <a:pt x="3703" y="6405"/>
                    <a:pt x="2903" y="4337"/>
                    <a:pt x="1969" y="2368"/>
                  </a:cubicBezTo>
                  <a:cubicBezTo>
                    <a:pt x="1669" y="1701"/>
                    <a:pt x="1368" y="1034"/>
                    <a:pt x="868" y="500"/>
                  </a:cubicBezTo>
                  <a:cubicBezTo>
                    <a:pt x="668" y="267"/>
                    <a:pt x="501" y="0"/>
                    <a:pt x="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827;p26">
              <a:extLst>
                <a:ext uri="{FF2B5EF4-FFF2-40B4-BE49-F238E27FC236}">
                  <a16:creationId xmlns:a16="http://schemas.microsoft.com/office/drawing/2014/main" id="{A8DC0C40-1FDA-ED84-CECE-EDE2EA9A4C98}"/>
                </a:ext>
              </a:extLst>
            </p:cNvPr>
            <p:cNvSpPr/>
            <p:nvPr/>
          </p:nvSpPr>
          <p:spPr>
            <a:xfrm>
              <a:off x="2176300" y="3159400"/>
              <a:ext cx="152625" cy="72575"/>
            </a:xfrm>
            <a:custGeom>
              <a:avLst/>
              <a:gdLst/>
              <a:ahLst/>
              <a:cxnLst/>
              <a:rect l="l" t="t" r="r" b="b"/>
              <a:pathLst>
                <a:path w="6105" h="2903" extrusionOk="0">
                  <a:moveTo>
                    <a:pt x="6105" y="0"/>
                  </a:moveTo>
                  <a:cubicBezTo>
                    <a:pt x="4137" y="1101"/>
                    <a:pt x="2035" y="1935"/>
                    <a:pt x="0" y="2902"/>
                  </a:cubicBezTo>
                  <a:cubicBezTo>
                    <a:pt x="2235" y="2368"/>
                    <a:pt x="4437" y="1735"/>
                    <a:pt x="610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828;p26">
              <a:extLst>
                <a:ext uri="{FF2B5EF4-FFF2-40B4-BE49-F238E27FC236}">
                  <a16:creationId xmlns:a16="http://schemas.microsoft.com/office/drawing/2014/main" id="{BA73FF7C-90EB-1AE1-826C-BF492D78A384}"/>
                </a:ext>
              </a:extLst>
            </p:cNvPr>
            <p:cNvSpPr/>
            <p:nvPr/>
          </p:nvSpPr>
          <p:spPr>
            <a:xfrm>
              <a:off x="1312350" y="3550375"/>
              <a:ext cx="131775" cy="56450"/>
            </a:xfrm>
            <a:custGeom>
              <a:avLst/>
              <a:gdLst/>
              <a:ahLst/>
              <a:cxnLst/>
              <a:rect l="l" t="t" r="r" b="b"/>
              <a:pathLst>
                <a:path w="5271" h="2258" extrusionOk="0">
                  <a:moveTo>
                    <a:pt x="4194" y="1"/>
                  </a:moveTo>
                  <a:cubicBezTo>
                    <a:pt x="3173" y="1"/>
                    <a:pt x="1986" y="417"/>
                    <a:pt x="1435" y="1040"/>
                  </a:cubicBezTo>
                  <a:cubicBezTo>
                    <a:pt x="1034" y="1507"/>
                    <a:pt x="667" y="1974"/>
                    <a:pt x="0" y="2107"/>
                  </a:cubicBezTo>
                  <a:cubicBezTo>
                    <a:pt x="92" y="2222"/>
                    <a:pt x="201" y="2258"/>
                    <a:pt x="292" y="2258"/>
                  </a:cubicBezTo>
                  <a:cubicBezTo>
                    <a:pt x="332" y="2258"/>
                    <a:pt x="370" y="2251"/>
                    <a:pt x="401" y="2241"/>
                  </a:cubicBezTo>
                  <a:cubicBezTo>
                    <a:pt x="1902" y="1307"/>
                    <a:pt x="3436" y="373"/>
                    <a:pt x="5271" y="206"/>
                  </a:cubicBezTo>
                  <a:cubicBezTo>
                    <a:pt x="4970" y="65"/>
                    <a:pt x="4595" y="1"/>
                    <a:pt x="41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829;p26">
              <a:extLst>
                <a:ext uri="{FF2B5EF4-FFF2-40B4-BE49-F238E27FC236}">
                  <a16:creationId xmlns:a16="http://schemas.microsoft.com/office/drawing/2014/main" id="{7C3D09E6-B769-7744-A592-2590A3ABB611}"/>
                </a:ext>
              </a:extLst>
            </p:cNvPr>
            <p:cNvSpPr/>
            <p:nvPr/>
          </p:nvSpPr>
          <p:spPr>
            <a:xfrm>
              <a:off x="1586700" y="3564675"/>
              <a:ext cx="113450" cy="32675"/>
            </a:xfrm>
            <a:custGeom>
              <a:avLst/>
              <a:gdLst/>
              <a:ahLst/>
              <a:cxnLst/>
              <a:rect l="l" t="t" r="r" b="b"/>
              <a:pathLst>
                <a:path w="4538" h="1307" extrusionOk="0">
                  <a:moveTo>
                    <a:pt x="4537" y="1"/>
                  </a:moveTo>
                  <a:cubicBezTo>
                    <a:pt x="3970" y="134"/>
                    <a:pt x="3470" y="201"/>
                    <a:pt x="3036" y="501"/>
                  </a:cubicBezTo>
                  <a:cubicBezTo>
                    <a:pt x="2730" y="699"/>
                    <a:pt x="2414" y="790"/>
                    <a:pt x="2094" y="790"/>
                  </a:cubicBezTo>
                  <a:cubicBezTo>
                    <a:pt x="1821" y="790"/>
                    <a:pt x="1545" y="724"/>
                    <a:pt x="1268" y="601"/>
                  </a:cubicBezTo>
                  <a:cubicBezTo>
                    <a:pt x="935" y="468"/>
                    <a:pt x="601" y="401"/>
                    <a:pt x="268" y="301"/>
                  </a:cubicBezTo>
                  <a:cubicBezTo>
                    <a:pt x="234" y="290"/>
                    <a:pt x="197" y="282"/>
                    <a:pt x="161" y="282"/>
                  </a:cubicBezTo>
                  <a:cubicBezTo>
                    <a:pt x="90" y="282"/>
                    <a:pt x="23" y="312"/>
                    <a:pt x="1" y="401"/>
                  </a:cubicBezTo>
                  <a:cubicBezTo>
                    <a:pt x="1" y="501"/>
                    <a:pt x="68" y="568"/>
                    <a:pt x="134" y="634"/>
                  </a:cubicBezTo>
                  <a:cubicBezTo>
                    <a:pt x="619" y="1077"/>
                    <a:pt x="1356" y="1306"/>
                    <a:pt x="2068" y="1306"/>
                  </a:cubicBezTo>
                  <a:cubicBezTo>
                    <a:pt x="2484" y="1306"/>
                    <a:pt x="2892" y="1228"/>
                    <a:pt x="3236" y="1068"/>
                  </a:cubicBezTo>
                  <a:cubicBezTo>
                    <a:pt x="3737" y="835"/>
                    <a:pt x="4104" y="434"/>
                    <a:pt x="45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830;p26">
              <a:extLst>
                <a:ext uri="{FF2B5EF4-FFF2-40B4-BE49-F238E27FC236}">
                  <a16:creationId xmlns:a16="http://schemas.microsoft.com/office/drawing/2014/main" id="{13E278F5-A15F-93D9-8EAA-5C011B4750CD}"/>
                </a:ext>
              </a:extLst>
            </p:cNvPr>
            <p:cNvSpPr/>
            <p:nvPr/>
          </p:nvSpPr>
          <p:spPr>
            <a:xfrm>
              <a:off x="1347375" y="1505800"/>
              <a:ext cx="50900" cy="69050"/>
            </a:xfrm>
            <a:custGeom>
              <a:avLst/>
              <a:gdLst/>
              <a:ahLst/>
              <a:cxnLst/>
              <a:rect l="l" t="t" r="r" b="b"/>
              <a:pathLst>
                <a:path w="2036" h="2762" extrusionOk="0">
                  <a:moveTo>
                    <a:pt x="603" y="0"/>
                  </a:moveTo>
                  <a:cubicBezTo>
                    <a:pt x="412" y="0"/>
                    <a:pt x="212" y="30"/>
                    <a:pt x="0" y="97"/>
                  </a:cubicBezTo>
                  <a:cubicBezTo>
                    <a:pt x="301" y="430"/>
                    <a:pt x="667" y="464"/>
                    <a:pt x="1034" y="530"/>
                  </a:cubicBezTo>
                  <a:cubicBezTo>
                    <a:pt x="1568" y="664"/>
                    <a:pt x="1635" y="997"/>
                    <a:pt x="1368" y="1398"/>
                  </a:cubicBezTo>
                  <a:cubicBezTo>
                    <a:pt x="1134" y="1765"/>
                    <a:pt x="834" y="2032"/>
                    <a:pt x="567" y="2365"/>
                  </a:cubicBezTo>
                  <a:cubicBezTo>
                    <a:pt x="501" y="2465"/>
                    <a:pt x="434" y="2599"/>
                    <a:pt x="567" y="2699"/>
                  </a:cubicBezTo>
                  <a:cubicBezTo>
                    <a:pt x="597" y="2744"/>
                    <a:pt x="641" y="2762"/>
                    <a:pt x="686" y="2762"/>
                  </a:cubicBezTo>
                  <a:cubicBezTo>
                    <a:pt x="741" y="2762"/>
                    <a:pt x="798" y="2735"/>
                    <a:pt x="834" y="2699"/>
                  </a:cubicBezTo>
                  <a:cubicBezTo>
                    <a:pt x="1335" y="2265"/>
                    <a:pt x="1802" y="1831"/>
                    <a:pt x="1968" y="1164"/>
                  </a:cubicBezTo>
                  <a:cubicBezTo>
                    <a:pt x="2035" y="831"/>
                    <a:pt x="2035" y="497"/>
                    <a:pt x="1668" y="297"/>
                  </a:cubicBezTo>
                  <a:cubicBezTo>
                    <a:pt x="1335" y="119"/>
                    <a:pt x="986" y="0"/>
                    <a:pt x="60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831;p26">
              <a:extLst>
                <a:ext uri="{FF2B5EF4-FFF2-40B4-BE49-F238E27FC236}">
                  <a16:creationId xmlns:a16="http://schemas.microsoft.com/office/drawing/2014/main" id="{8395F28C-E7B4-9B3C-F7F4-8084422EAC18}"/>
                </a:ext>
              </a:extLst>
            </p:cNvPr>
            <p:cNvSpPr/>
            <p:nvPr/>
          </p:nvSpPr>
          <p:spPr>
            <a:xfrm>
              <a:off x="1163075" y="3533000"/>
              <a:ext cx="84250" cy="83400"/>
            </a:xfrm>
            <a:custGeom>
              <a:avLst/>
              <a:gdLst/>
              <a:ahLst/>
              <a:cxnLst/>
              <a:rect l="l" t="t" r="r" b="b"/>
              <a:pathLst>
                <a:path w="3370" h="3336" extrusionOk="0">
                  <a:moveTo>
                    <a:pt x="0" y="0"/>
                  </a:moveTo>
                  <a:lnTo>
                    <a:pt x="0" y="0"/>
                  </a:lnTo>
                  <a:cubicBezTo>
                    <a:pt x="1268" y="967"/>
                    <a:pt x="2235" y="2235"/>
                    <a:pt x="3369" y="3336"/>
                  </a:cubicBezTo>
                  <a:cubicBezTo>
                    <a:pt x="2569" y="1868"/>
                    <a:pt x="1535" y="701"/>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832;p26">
              <a:extLst>
                <a:ext uri="{FF2B5EF4-FFF2-40B4-BE49-F238E27FC236}">
                  <a16:creationId xmlns:a16="http://schemas.microsoft.com/office/drawing/2014/main" id="{716CB0F5-70F2-43A5-D5A7-347E3481FEF6}"/>
                </a:ext>
              </a:extLst>
            </p:cNvPr>
            <p:cNvSpPr/>
            <p:nvPr/>
          </p:nvSpPr>
          <p:spPr>
            <a:xfrm>
              <a:off x="1796850" y="3561300"/>
              <a:ext cx="93425" cy="20925"/>
            </a:xfrm>
            <a:custGeom>
              <a:avLst/>
              <a:gdLst/>
              <a:ahLst/>
              <a:cxnLst/>
              <a:rect l="l" t="t" r="r" b="b"/>
              <a:pathLst>
                <a:path w="3737" h="837" extrusionOk="0">
                  <a:moveTo>
                    <a:pt x="3503" y="1"/>
                  </a:moveTo>
                  <a:cubicBezTo>
                    <a:pt x="3410" y="1"/>
                    <a:pt x="3296" y="50"/>
                    <a:pt x="3203" y="69"/>
                  </a:cubicBezTo>
                  <a:cubicBezTo>
                    <a:pt x="2769" y="202"/>
                    <a:pt x="2336" y="302"/>
                    <a:pt x="1869" y="336"/>
                  </a:cubicBezTo>
                  <a:cubicBezTo>
                    <a:pt x="1368" y="336"/>
                    <a:pt x="901" y="369"/>
                    <a:pt x="401" y="403"/>
                  </a:cubicBezTo>
                  <a:cubicBezTo>
                    <a:pt x="374" y="403"/>
                    <a:pt x="342" y="401"/>
                    <a:pt x="308" y="401"/>
                  </a:cubicBezTo>
                  <a:cubicBezTo>
                    <a:pt x="172" y="401"/>
                    <a:pt x="1" y="423"/>
                    <a:pt x="1" y="636"/>
                  </a:cubicBezTo>
                  <a:cubicBezTo>
                    <a:pt x="34" y="836"/>
                    <a:pt x="268" y="803"/>
                    <a:pt x="468" y="836"/>
                  </a:cubicBezTo>
                  <a:lnTo>
                    <a:pt x="1435" y="836"/>
                  </a:lnTo>
                  <a:cubicBezTo>
                    <a:pt x="2102" y="803"/>
                    <a:pt x="2769" y="836"/>
                    <a:pt x="3370" y="503"/>
                  </a:cubicBezTo>
                  <a:cubicBezTo>
                    <a:pt x="3503" y="403"/>
                    <a:pt x="3737" y="302"/>
                    <a:pt x="3670" y="136"/>
                  </a:cubicBezTo>
                  <a:cubicBezTo>
                    <a:pt x="3641" y="32"/>
                    <a:pt x="3578" y="1"/>
                    <a:pt x="35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833;p26">
              <a:extLst>
                <a:ext uri="{FF2B5EF4-FFF2-40B4-BE49-F238E27FC236}">
                  <a16:creationId xmlns:a16="http://schemas.microsoft.com/office/drawing/2014/main" id="{1D6F3E7F-5830-56CE-8857-57999F003292}"/>
                </a:ext>
              </a:extLst>
            </p:cNvPr>
            <p:cNvSpPr/>
            <p:nvPr/>
          </p:nvSpPr>
          <p:spPr>
            <a:xfrm>
              <a:off x="2258025" y="1609950"/>
              <a:ext cx="49225" cy="90925"/>
            </a:xfrm>
            <a:custGeom>
              <a:avLst/>
              <a:gdLst/>
              <a:ahLst/>
              <a:cxnLst/>
              <a:rect l="l" t="t" r="r" b="b"/>
              <a:pathLst>
                <a:path w="1969" h="3637" extrusionOk="0">
                  <a:moveTo>
                    <a:pt x="1535" y="0"/>
                  </a:moveTo>
                  <a:lnTo>
                    <a:pt x="1535" y="0"/>
                  </a:lnTo>
                  <a:cubicBezTo>
                    <a:pt x="1368" y="701"/>
                    <a:pt x="1235" y="1335"/>
                    <a:pt x="934" y="1868"/>
                  </a:cubicBezTo>
                  <a:cubicBezTo>
                    <a:pt x="634" y="2435"/>
                    <a:pt x="334" y="3036"/>
                    <a:pt x="0" y="3636"/>
                  </a:cubicBezTo>
                  <a:cubicBezTo>
                    <a:pt x="934" y="3336"/>
                    <a:pt x="1968" y="968"/>
                    <a:pt x="153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834;p26">
              <a:extLst>
                <a:ext uri="{FF2B5EF4-FFF2-40B4-BE49-F238E27FC236}">
                  <a16:creationId xmlns:a16="http://schemas.microsoft.com/office/drawing/2014/main" id="{4A3198B0-715F-DACD-2D94-828B061FD561}"/>
                </a:ext>
              </a:extLst>
            </p:cNvPr>
            <p:cNvSpPr/>
            <p:nvPr/>
          </p:nvSpPr>
          <p:spPr>
            <a:xfrm>
              <a:off x="2216325" y="3203600"/>
              <a:ext cx="90925" cy="40875"/>
            </a:xfrm>
            <a:custGeom>
              <a:avLst/>
              <a:gdLst/>
              <a:ahLst/>
              <a:cxnLst/>
              <a:rect l="l" t="t" r="r" b="b"/>
              <a:pathLst>
                <a:path w="3637" h="1635" extrusionOk="0">
                  <a:moveTo>
                    <a:pt x="3570" y="0"/>
                  </a:moveTo>
                  <a:cubicBezTo>
                    <a:pt x="2369" y="500"/>
                    <a:pt x="1201" y="967"/>
                    <a:pt x="0" y="1468"/>
                  </a:cubicBezTo>
                  <a:cubicBezTo>
                    <a:pt x="34" y="1501"/>
                    <a:pt x="67" y="1568"/>
                    <a:pt x="67" y="1635"/>
                  </a:cubicBezTo>
                  <a:cubicBezTo>
                    <a:pt x="1335" y="1368"/>
                    <a:pt x="2569" y="934"/>
                    <a:pt x="3636" y="167"/>
                  </a:cubicBezTo>
                  <a:cubicBezTo>
                    <a:pt x="3603" y="133"/>
                    <a:pt x="3603" y="67"/>
                    <a:pt x="357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835;p26">
              <a:extLst>
                <a:ext uri="{FF2B5EF4-FFF2-40B4-BE49-F238E27FC236}">
                  <a16:creationId xmlns:a16="http://schemas.microsoft.com/office/drawing/2014/main" id="{E95B5476-C2B8-881D-CC03-EDA04F65CDAE}"/>
                </a:ext>
              </a:extLst>
            </p:cNvPr>
            <p:cNvSpPr/>
            <p:nvPr/>
          </p:nvSpPr>
          <p:spPr>
            <a:xfrm>
              <a:off x="921225" y="3049300"/>
              <a:ext cx="50075" cy="44375"/>
            </a:xfrm>
            <a:custGeom>
              <a:avLst/>
              <a:gdLst/>
              <a:ahLst/>
              <a:cxnLst/>
              <a:rect l="l" t="t" r="r" b="b"/>
              <a:pathLst>
                <a:path w="2003" h="1775" extrusionOk="0">
                  <a:moveTo>
                    <a:pt x="1" y="1"/>
                  </a:moveTo>
                  <a:lnTo>
                    <a:pt x="1" y="1"/>
                  </a:lnTo>
                  <a:cubicBezTo>
                    <a:pt x="159" y="1202"/>
                    <a:pt x="556" y="1774"/>
                    <a:pt x="1109" y="1774"/>
                  </a:cubicBezTo>
                  <a:cubicBezTo>
                    <a:pt x="1139" y="1774"/>
                    <a:pt x="1170" y="1772"/>
                    <a:pt x="1202" y="1769"/>
                  </a:cubicBezTo>
                  <a:cubicBezTo>
                    <a:pt x="1702" y="1702"/>
                    <a:pt x="2002" y="1102"/>
                    <a:pt x="1936" y="368"/>
                  </a:cubicBezTo>
                  <a:lnTo>
                    <a:pt x="1936" y="368"/>
                  </a:lnTo>
                  <a:cubicBezTo>
                    <a:pt x="1558" y="651"/>
                    <a:pt x="1685" y="1410"/>
                    <a:pt x="1139" y="1410"/>
                  </a:cubicBezTo>
                  <a:cubicBezTo>
                    <a:pt x="1107" y="1410"/>
                    <a:pt x="1072" y="1408"/>
                    <a:pt x="1035" y="1402"/>
                  </a:cubicBezTo>
                  <a:cubicBezTo>
                    <a:pt x="368" y="1335"/>
                    <a:pt x="334" y="635"/>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836;p26">
              <a:extLst>
                <a:ext uri="{FF2B5EF4-FFF2-40B4-BE49-F238E27FC236}">
                  <a16:creationId xmlns:a16="http://schemas.microsoft.com/office/drawing/2014/main" id="{AB06B891-AD76-7FAF-2376-A3B626C892AE}"/>
                </a:ext>
              </a:extLst>
            </p:cNvPr>
            <p:cNvSpPr/>
            <p:nvPr/>
          </p:nvSpPr>
          <p:spPr>
            <a:xfrm>
              <a:off x="2213825" y="3286975"/>
              <a:ext cx="55050" cy="16950"/>
            </a:xfrm>
            <a:custGeom>
              <a:avLst/>
              <a:gdLst/>
              <a:ahLst/>
              <a:cxnLst/>
              <a:rect l="l" t="t" r="r" b="b"/>
              <a:pathLst>
                <a:path w="2202" h="678" extrusionOk="0">
                  <a:moveTo>
                    <a:pt x="2202" y="1"/>
                  </a:moveTo>
                  <a:lnTo>
                    <a:pt x="2202" y="1"/>
                  </a:lnTo>
                  <a:cubicBezTo>
                    <a:pt x="1468" y="234"/>
                    <a:pt x="734" y="401"/>
                    <a:pt x="0" y="635"/>
                  </a:cubicBezTo>
                  <a:cubicBezTo>
                    <a:pt x="184" y="663"/>
                    <a:pt x="359" y="678"/>
                    <a:pt x="527" y="678"/>
                  </a:cubicBezTo>
                  <a:cubicBezTo>
                    <a:pt x="1151" y="678"/>
                    <a:pt x="1676" y="474"/>
                    <a:pt x="220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837;p26">
              <a:extLst>
                <a:ext uri="{FF2B5EF4-FFF2-40B4-BE49-F238E27FC236}">
                  <a16:creationId xmlns:a16="http://schemas.microsoft.com/office/drawing/2014/main" id="{B6B02BEC-466B-FEF0-B690-5692FAD2D384}"/>
                </a:ext>
              </a:extLst>
            </p:cNvPr>
            <p:cNvSpPr/>
            <p:nvPr/>
          </p:nvSpPr>
          <p:spPr>
            <a:xfrm>
              <a:off x="2293050" y="1668950"/>
              <a:ext cx="23375" cy="38600"/>
            </a:xfrm>
            <a:custGeom>
              <a:avLst/>
              <a:gdLst/>
              <a:ahLst/>
              <a:cxnLst/>
              <a:rect l="l" t="t" r="r" b="b"/>
              <a:pathLst>
                <a:path w="935" h="1544" extrusionOk="0">
                  <a:moveTo>
                    <a:pt x="752" y="1"/>
                  </a:moveTo>
                  <a:cubicBezTo>
                    <a:pt x="662" y="1"/>
                    <a:pt x="581" y="71"/>
                    <a:pt x="534" y="142"/>
                  </a:cubicBezTo>
                  <a:cubicBezTo>
                    <a:pt x="301" y="576"/>
                    <a:pt x="0" y="976"/>
                    <a:pt x="0" y="1543"/>
                  </a:cubicBezTo>
                  <a:cubicBezTo>
                    <a:pt x="501" y="1243"/>
                    <a:pt x="701" y="743"/>
                    <a:pt x="901" y="242"/>
                  </a:cubicBezTo>
                  <a:cubicBezTo>
                    <a:pt x="934" y="209"/>
                    <a:pt x="901" y="75"/>
                    <a:pt x="868" y="42"/>
                  </a:cubicBezTo>
                  <a:cubicBezTo>
                    <a:pt x="829" y="13"/>
                    <a:pt x="789" y="1"/>
                    <a:pt x="7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838;p26">
              <a:extLst>
                <a:ext uri="{FF2B5EF4-FFF2-40B4-BE49-F238E27FC236}">
                  <a16:creationId xmlns:a16="http://schemas.microsoft.com/office/drawing/2014/main" id="{C7A2CE72-87DB-B63C-ADC1-CC7B5529FE90}"/>
                </a:ext>
              </a:extLst>
            </p:cNvPr>
            <p:cNvSpPr/>
            <p:nvPr/>
          </p:nvSpPr>
          <p:spPr>
            <a:xfrm>
              <a:off x="2198800" y="3317825"/>
              <a:ext cx="45900" cy="19275"/>
            </a:xfrm>
            <a:custGeom>
              <a:avLst/>
              <a:gdLst/>
              <a:ahLst/>
              <a:cxnLst/>
              <a:rect l="l" t="t" r="r" b="b"/>
              <a:pathLst>
                <a:path w="1836" h="771" extrusionOk="0">
                  <a:moveTo>
                    <a:pt x="1836" y="1"/>
                  </a:moveTo>
                  <a:lnTo>
                    <a:pt x="1836" y="1"/>
                  </a:lnTo>
                  <a:cubicBezTo>
                    <a:pt x="1235" y="234"/>
                    <a:pt x="635" y="335"/>
                    <a:pt x="1" y="768"/>
                  </a:cubicBezTo>
                  <a:cubicBezTo>
                    <a:pt x="38" y="770"/>
                    <a:pt x="74" y="770"/>
                    <a:pt x="111" y="770"/>
                  </a:cubicBezTo>
                  <a:cubicBezTo>
                    <a:pt x="938" y="770"/>
                    <a:pt x="1708" y="416"/>
                    <a:pt x="183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39;p26">
              <a:extLst>
                <a:ext uri="{FF2B5EF4-FFF2-40B4-BE49-F238E27FC236}">
                  <a16:creationId xmlns:a16="http://schemas.microsoft.com/office/drawing/2014/main" id="{EC761543-0297-1498-63F4-C1A2A28EFC91}"/>
                </a:ext>
              </a:extLst>
            </p:cNvPr>
            <p:cNvSpPr/>
            <p:nvPr/>
          </p:nvSpPr>
          <p:spPr>
            <a:xfrm>
              <a:off x="2271375" y="3132700"/>
              <a:ext cx="46725" cy="29225"/>
            </a:xfrm>
            <a:custGeom>
              <a:avLst/>
              <a:gdLst/>
              <a:ahLst/>
              <a:cxnLst/>
              <a:rect l="l" t="t" r="r" b="b"/>
              <a:pathLst>
                <a:path w="1869" h="1169" extrusionOk="0">
                  <a:moveTo>
                    <a:pt x="1868" y="1"/>
                  </a:moveTo>
                  <a:cubicBezTo>
                    <a:pt x="1168" y="268"/>
                    <a:pt x="667" y="835"/>
                    <a:pt x="0" y="1168"/>
                  </a:cubicBezTo>
                  <a:cubicBezTo>
                    <a:pt x="701" y="901"/>
                    <a:pt x="1468" y="701"/>
                    <a:pt x="186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40;p26">
              <a:extLst>
                <a:ext uri="{FF2B5EF4-FFF2-40B4-BE49-F238E27FC236}">
                  <a16:creationId xmlns:a16="http://schemas.microsoft.com/office/drawing/2014/main" id="{F23DF6C4-FE3B-9C1E-86C0-EE6317731282}"/>
                </a:ext>
              </a:extLst>
            </p:cNvPr>
            <p:cNvSpPr/>
            <p:nvPr/>
          </p:nvSpPr>
          <p:spPr>
            <a:xfrm>
              <a:off x="2238850" y="3246125"/>
              <a:ext cx="49225" cy="17525"/>
            </a:xfrm>
            <a:custGeom>
              <a:avLst/>
              <a:gdLst/>
              <a:ahLst/>
              <a:cxnLst/>
              <a:rect l="l" t="t" r="r" b="b"/>
              <a:pathLst>
                <a:path w="1969" h="701" extrusionOk="0">
                  <a:moveTo>
                    <a:pt x="1968" y="0"/>
                  </a:moveTo>
                  <a:lnTo>
                    <a:pt x="1968" y="0"/>
                  </a:lnTo>
                  <a:cubicBezTo>
                    <a:pt x="1368" y="100"/>
                    <a:pt x="801" y="434"/>
                    <a:pt x="200" y="567"/>
                  </a:cubicBezTo>
                  <a:cubicBezTo>
                    <a:pt x="134" y="601"/>
                    <a:pt x="67" y="667"/>
                    <a:pt x="0" y="701"/>
                  </a:cubicBezTo>
                  <a:cubicBezTo>
                    <a:pt x="701" y="601"/>
                    <a:pt x="1434" y="501"/>
                    <a:pt x="196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41;p26">
              <a:extLst>
                <a:ext uri="{FF2B5EF4-FFF2-40B4-BE49-F238E27FC236}">
                  <a16:creationId xmlns:a16="http://schemas.microsoft.com/office/drawing/2014/main" id="{8B6DED94-A3E9-3277-FA60-474543FF7C87}"/>
                </a:ext>
              </a:extLst>
            </p:cNvPr>
            <p:cNvSpPr/>
            <p:nvPr/>
          </p:nvSpPr>
          <p:spPr>
            <a:xfrm>
              <a:off x="2253025" y="1625800"/>
              <a:ext cx="15025" cy="33375"/>
            </a:xfrm>
            <a:custGeom>
              <a:avLst/>
              <a:gdLst/>
              <a:ahLst/>
              <a:cxnLst/>
              <a:rect l="l" t="t" r="r" b="b"/>
              <a:pathLst>
                <a:path w="601" h="1335" extrusionOk="0">
                  <a:moveTo>
                    <a:pt x="434" y="0"/>
                  </a:moveTo>
                  <a:lnTo>
                    <a:pt x="434" y="0"/>
                  </a:lnTo>
                  <a:cubicBezTo>
                    <a:pt x="67" y="434"/>
                    <a:pt x="0" y="734"/>
                    <a:pt x="167" y="1334"/>
                  </a:cubicBezTo>
                  <a:cubicBezTo>
                    <a:pt x="567" y="701"/>
                    <a:pt x="601" y="434"/>
                    <a:pt x="4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42;p26">
              <a:extLst>
                <a:ext uri="{FF2B5EF4-FFF2-40B4-BE49-F238E27FC236}">
                  <a16:creationId xmlns:a16="http://schemas.microsoft.com/office/drawing/2014/main" id="{6BD5EEC0-F598-942E-DD92-6D32AFD7589D}"/>
                </a:ext>
              </a:extLst>
            </p:cNvPr>
            <p:cNvSpPr/>
            <p:nvPr/>
          </p:nvSpPr>
          <p:spPr>
            <a:xfrm>
              <a:off x="2282200" y="3113525"/>
              <a:ext cx="28375" cy="20875"/>
            </a:xfrm>
            <a:custGeom>
              <a:avLst/>
              <a:gdLst/>
              <a:ahLst/>
              <a:cxnLst/>
              <a:rect l="l" t="t" r="r" b="b"/>
              <a:pathLst>
                <a:path w="1135" h="835" extrusionOk="0">
                  <a:moveTo>
                    <a:pt x="1135" y="0"/>
                  </a:moveTo>
                  <a:cubicBezTo>
                    <a:pt x="601" y="167"/>
                    <a:pt x="301" y="501"/>
                    <a:pt x="1" y="834"/>
                  </a:cubicBezTo>
                  <a:cubicBezTo>
                    <a:pt x="501" y="768"/>
                    <a:pt x="901" y="601"/>
                    <a:pt x="113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3;p26">
              <a:extLst>
                <a:ext uri="{FF2B5EF4-FFF2-40B4-BE49-F238E27FC236}">
                  <a16:creationId xmlns:a16="http://schemas.microsoft.com/office/drawing/2014/main" id="{2209E8F8-4CCB-550D-9796-CE270A1B095C}"/>
                </a:ext>
              </a:extLst>
            </p:cNvPr>
            <p:cNvSpPr/>
            <p:nvPr/>
          </p:nvSpPr>
          <p:spPr>
            <a:xfrm>
              <a:off x="2281375" y="3288550"/>
              <a:ext cx="197650" cy="387900"/>
            </a:xfrm>
            <a:custGeom>
              <a:avLst/>
              <a:gdLst/>
              <a:ahLst/>
              <a:cxnLst/>
              <a:rect l="l" t="t" r="r" b="b"/>
              <a:pathLst>
                <a:path w="7906" h="15516" extrusionOk="0">
                  <a:moveTo>
                    <a:pt x="7654" y="1"/>
                  </a:moveTo>
                  <a:cubicBezTo>
                    <a:pt x="7639" y="1"/>
                    <a:pt x="7623" y="2"/>
                    <a:pt x="7606" y="4"/>
                  </a:cubicBezTo>
                  <a:cubicBezTo>
                    <a:pt x="7439" y="38"/>
                    <a:pt x="7439" y="205"/>
                    <a:pt x="7439" y="338"/>
                  </a:cubicBezTo>
                  <a:cubicBezTo>
                    <a:pt x="7406" y="1139"/>
                    <a:pt x="7272" y="1906"/>
                    <a:pt x="7072" y="2673"/>
                  </a:cubicBezTo>
                  <a:cubicBezTo>
                    <a:pt x="5871" y="6843"/>
                    <a:pt x="3870" y="10545"/>
                    <a:pt x="1101" y="13881"/>
                  </a:cubicBezTo>
                  <a:cubicBezTo>
                    <a:pt x="667" y="14381"/>
                    <a:pt x="200" y="14848"/>
                    <a:pt x="0" y="15516"/>
                  </a:cubicBezTo>
                  <a:cubicBezTo>
                    <a:pt x="67" y="15449"/>
                    <a:pt x="167" y="15415"/>
                    <a:pt x="267" y="15349"/>
                  </a:cubicBezTo>
                  <a:cubicBezTo>
                    <a:pt x="567" y="15049"/>
                    <a:pt x="868" y="14782"/>
                    <a:pt x="1168" y="14481"/>
                  </a:cubicBezTo>
                  <a:cubicBezTo>
                    <a:pt x="4437" y="10946"/>
                    <a:pt x="6572" y="6809"/>
                    <a:pt x="7739" y="2173"/>
                  </a:cubicBezTo>
                  <a:cubicBezTo>
                    <a:pt x="7906" y="1539"/>
                    <a:pt x="7906" y="938"/>
                    <a:pt x="7839" y="338"/>
                  </a:cubicBezTo>
                  <a:cubicBezTo>
                    <a:pt x="7839" y="184"/>
                    <a:pt x="7839" y="1"/>
                    <a:pt x="76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44;p26">
              <a:extLst>
                <a:ext uri="{FF2B5EF4-FFF2-40B4-BE49-F238E27FC236}">
                  <a16:creationId xmlns:a16="http://schemas.microsoft.com/office/drawing/2014/main" id="{5413A729-A96B-4BB5-4D4A-1D4D4B6D3CE6}"/>
                </a:ext>
              </a:extLst>
            </p:cNvPr>
            <p:cNvSpPr/>
            <p:nvPr/>
          </p:nvSpPr>
          <p:spPr>
            <a:xfrm>
              <a:off x="2418125" y="1596600"/>
              <a:ext cx="55900" cy="492875"/>
            </a:xfrm>
            <a:custGeom>
              <a:avLst/>
              <a:gdLst/>
              <a:ahLst/>
              <a:cxnLst/>
              <a:rect l="l" t="t" r="r" b="b"/>
              <a:pathLst>
                <a:path w="2236" h="19715" extrusionOk="0">
                  <a:moveTo>
                    <a:pt x="1" y="1"/>
                  </a:moveTo>
                  <a:lnTo>
                    <a:pt x="1" y="1"/>
                  </a:lnTo>
                  <a:cubicBezTo>
                    <a:pt x="68" y="268"/>
                    <a:pt x="168" y="534"/>
                    <a:pt x="268" y="768"/>
                  </a:cubicBezTo>
                  <a:cubicBezTo>
                    <a:pt x="1202" y="2536"/>
                    <a:pt x="1602" y="4471"/>
                    <a:pt x="1602" y="6472"/>
                  </a:cubicBezTo>
                  <a:cubicBezTo>
                    <a:pt x="1635" y="9708"/>
                    <a:pt x="1569" y="12943"/>
                    <a:pt x="1402" y="16179"/>
                  </a:cubicBezTo>
                  <a:cubicBezTo>
                    <a:pt x="1335" y="17346"/>
                    <a:pt x="1268" y="18514"/>
                    <a:pt x="1569" y="19715"/>
                  </a:cubicBezTo>
                  <a:cubicBezTo>
                    <a:pt x="1635" y="19481"/>
                    <a:pt x="1702" y="19248"/>
                    <a:pt x="1702" y="19014"/>
                  </a:cubicBezTo>
                  <a:cubicBezTo>
                    <a:pt x="2036" y="14978"/>
                    <a:pt x="2236" y="10975"/>
                    <a:pt x="2102" y="6939"/>
                  </a:cubicBezTo>
                  <a:cubicBezTo>
                    <a:pt x="2036" y="4771"/>
                    <a:pt x="1602" y="2669"/>
                    <a:pt x="535" y="735"/>
                  </a:cubicBezTo>
                  <a:cubicBezTo>
                    <a:pt x="401" y="468"/>
                    <a:pt x="268" y="167"/>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45;p26">
              <a:extLst>
                <a:ext uri="{FF2B5EF4-FFF2-40B4-BE49-F238E27FC236}">
                  <a16:creationId xmlns:a16="http://schemas.microsoft.com/office/drawing/2014/main" id="{6C8FFB33-CF69-D6E5-D7F6-47AFE0AF2E79}"/>
                </a:ext>
              </a:extLst>
            </p:cNvPr>
            <p:cNvSpPr/>
            <p:nvPr/>
          </p:nvSpPr>
          <p:spPr>
            <a:xfrm>
              <a:off x="1047150" y="1255350"/>
              <a:ext cx="280225" cy="182225"/>
            </a:xfrm>
            <a:custGeom>
              <a:avLst/>
              <a:gdLst/>
              <a:ahLst/>
              <a:cxnLst/>
              <a:rect l="l" t="t" r="r" b="b"/>
              <a:pathLst>
                <a:path w="11209" h="7289" extrusionOk="0">
                  <a:moveTo>
                    <a:pt x="10963" y="0"/>
                  </a:moveTo>
                  <a:cubicBezTo>
                    <a:pt x="10845" y="0"/>
                    <a:pt x="10787" y="155"/>
                    <a:pt x="10708" y="208"/>
                  </a:cubicBezTo>
                  <a:cubicBezTo>
                    <a:pt x="10642" y="274"/>
                    <a:pt x="10608" y="341"/>
                    <a:pt x="10542" y="408"/>
                  </a:cubicBezTo>
                  <a:cubicBezTo>
                    <a:pt x="9307" y="2209"/>
                    <a:pt x="7606" y="3410"/>
                    <a:pt x="5638" y="4311"/>
                  </a:cubicBezTo>
                  <a:cubicBezTo>
                    <a:pt x="4004" y="5078"/>
                    <a:pt x="2302" y="5778"/>
                    <a:pt x="735" y="6712"/>
                  </a:cubicBezTo>
                  <a:cubicBezTo>
                    <a:pt x="468" y="6846"/>
                    <a:pt x="168" y="6946"/>
                    <a:pt x="1" y="7246"/>
                  </a:cubicBezTo>
                  <a:cubicBezTo>
                    <a:pt x="72" y="7276"/>
                    <a:pt x="136" y="7288"/>
                    <a:pt x="196" y="7288"/>
                  </a:cubicBezTo>
                  <a:cubicBezTo>
                    <a:pt x="333" y="7288"/>
                    <a:pt x="442" y="7226"/>
                    <a:pt x="534" y="7179"/>
                  </a:cubicBezTo>
                  <a:cubicBezTo>
                    <a:pt x="2903" y="6279"/>
                    <a:pt x="5238" y="5278"/>
                    <a:pt x="7439" y="4044"/>
                  </a:cubicBezTo>
                  <a:cubicBezTo>
                    <a:pt x="8607" y="3377"/>
                    <a:pt x="9641" y="2576"/>
                    <a:pt x="10408" y="1475"/>
                  </a:cubicBezTo>
                  <a:cubicBezTo>
                    <a:pt x="10642" y="1142"/>
                    <a:pt x="10842" y="808"/>
                    <a:pt x="11042" y="441"/>
                  </a:cubicBezTo>
                  <a:cubicBezTo>
                    <a:pt x="11109" y="341"/>
                    <a:pt x="11209" y="141"/>
                    <a:pt x="11075" y="41"/>
                  </a:cubicBezTo>
                  <a:cubicBezTo>
                    <a:pt x="11032" y="12"/>
                    <a:pt x="10995" y="0"/>
                    <a:pt x="109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46;p26">
              <a:extLst>
                <a:ext uri="{FF2B5EF4-FFF2-40B4-BE49-F238E27FC236}">
                  <a16:creationId xmlns:a16="http://schemas.microsoft.com/office/drawing/2014/main" id="{533F0A53-A977-DB03-A3C4-44D679111AD8}"/>
                </a:ext>
              </a:extLst>
            </p:cNvPr>
            <p:cNvSpPr/>
            <p:nvPr/>
          </p:nvSpPr>
          <p:spPr>
            <a:xfrm>
              <a:off x="904550" y="3470450"/>
              <a:ext cx="175150" cy="273250"/>
            </a:xfrm>
            <a:custGeom>
              <a:avLst/>
              <a:gdLst/>
              <a:ahLst/>
              <a:cxnLst/>
              <a:rect l="l" t="t" r="r" b="b"/>
              <a:pathLst>
                <a:path w="7006" h="10930" extrusionOk="0">
                  <a:moveTo>
                    <a:pt x="167" y="0"/>
                  </a:moveTo>
                  <a:lnTo>
                    <a:pt x="167" y="0"/>
                  </a:lnTo>
                  <a:cubicBezTo>
                    <a:pt x="1" y="401"/>
                    <a:pt x="201" y="634"/>
                    <a:pt x="334" y="868"/>
                  </a:cubicBezTo>
                  <a:cubicBezTo>
                    <a:pt x="1001" y="2068"/>
                    <a:pt x="1802" y="3203"/>
                    <a:pt x="2636" y="4303"/>
                  </a:cubicBezTo>
                  <a:cubicBezTo>
                    <a:pt x="4170" y="6238"/>
                    <a:pt x="5805" y="8106"/>
                    <a:pt x="6405" y="10575"/>
                  </a:cubicBezTo>
                  <a:cubicBezTo>
                    <a:pt x="6434" y="10716"/>
                    <a:pt x="6510" y="10930"/>
                    <a:pt x="6675" y="10930"/>
                  </a:cubicBezTo>
                  <a:cubicBezTo>
                    <a:pt x="6705" y="10930"/>
                    <a:pt x="6737" y="10923"/>
                    <a:pt x="6772" y="10908"/>
                  </a:cubicBezTo>
                  <a:cubicBezTo>
                    <a:pt x="7006" y="10808"/>
                    <a:pt x="6872" y="10541"/>
                    <a:pt x="6839" y="10374"/>
                  </a:cubicBezTo>
                  <a:cubicBezTo>
                    <a:pt x="6472" y="9040"/>
                    <a:pt x="5938" y="7739"/>
                    <a:pt x="5071" y="6638"/>
                  </a:cubicBezTo>
                  <a:cubicBezTo>
                    <a:pt x="3803" y="4971"/>
                    <a:pt x="2436" y="3403"/>
                    <a:pt x="1302" y="1668"/>
                  </a:cubicBezTo>
                  <a:cubicBezTo>
                    <a:pt x="968" y="1134"/>
                    <a:pt x="568" y="601"/>
                    <a:pt x="1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 name="Google Shape;847;p26">
              <a:extLst>
                <a:ext uri="{FF2B5EF4-FFF2-40B4-BE49-F238E27FC236}">
                  <a16:creationId xmlns:a16="http://schemas.microsoft.com/office/drawing/2014/main" id="{9B35F148-557B-F40B-E8DE-61F10C4CAE37}"/>
                </a:ext>
              </a:extLst>
            </p:cNvPr>
            <p:cNvGrpSpPr/>
            <p:nvPr/>
          </p:nvGrpSpPr>
          <p:grpSpPr>
            <a:xfrm>
              <a:off x="1401163" y="1270175"/>
              <a:ext cx="434500" cy="99300"/>
              <a:chOff x="1676063" y="1171475"/>
              <a:chExt cx="434500" cy="99300"/>
            </a:xfrm>
          </p:grpSpPr>
          <p:sp>
            <p:nvSpPr>
              <p:cNvPr id="95" name="Google Shape;848;p26">
                <a:extLst>
                  <a:ext uri="{FF2B5EF4-FFF2-40B4-BE49-F238E27FC236}">
                    <a16:creationId xmlns:a16="http://schemas.microsoft.com/office/drawing/2014/main" id="{B558EAED-540F-07EB-474D-31F9A897880A}"/>
                  </a:ext>
                </a:extLst>
              </p:cNvPr>
              <p:cNvSpPr/>
              <p:nvPr/>
            </p:nvSpPr>
            <p:spPr>
              <a:xfrm>
                <a:off x="1678563" y="1243525"/>
                <a:ext cx="309425" cy="27250"/>
              </a:xfrm>
              <a:custGeom>
                <a:avLst/>
                <a:gdLst/>
                <a:ahLst/>
                <a:cxnLst/>
                <a:rect l="l" t="t" r="r" b="b"/>
                <a:pathLst>
                  <a:path w="12377" h="1090" extrusionOk="0">
                    <a:moveTo>
                      <a:pt x="303" y="0"/>
                    </a:moveTo>
                    <a:cubicBezTo>
                      <a:pt x="219" y="0"/>
                      <a:pt x="145" y="30"/>
                      <a:pt x="101" y="119"/>
                    </a:cubicBezTo>
                    <a:cubicBezTo>
                      <a:pt x="1" y="319"/>
                      <a:pt x="134" y="452"/>
                      <a:pt x="268" y="519"/>
                    </a:cubicBezTo>
                    <a:cubicBezTo>
                      <a:pt x="534" y="619"/>
                      <a:pt x="801" y="752"/>
                      <a:pt x="1068" y="819"/>
                    </a:cubicBezTo>
                    <a:cubicBezTo>
                      <a:pt x="1902" y="986"/>
                      <a:pt x="2769" y="1086"/>
                      <a:pt x="3637" y="1086"/>
                    </a:cubicBezTo>
                    <a:cubicBezTo>
                      <a:pt x="3778" y="1088"/>
                      <a:pt x="3920" y="1089"/>
                      <a:pt x="4062" y="1089"/>
                    </a:cubicBezTo>
                    <a:cubicBezTo>
                      <a:pt x="6089" y="1089"/>
                      <a:pt x="8115" y="877"/>
                      <a:pt x="10141" y="752"/>
                    </a:cubicBezTo>
                    <a:cubicBezTo>
                      <a:pt x="10842" y="686"/>
                      <a:pt x="11542" y="652"/>
                      <a:pt x="12376" y="352"/>
                    </a:cubicBezTo>
                    <a:cubicBezTo>
                      <a:pt x="11509" y="152"/>
                      <a:pt x="10808" y="152"/>
                      <a:pt x="10108" y="119"/>
                    </a:cubicBezTo>
                    <a:cubicBezTo>
                      <a:pt x="9950" y="115"/>
                      <a:pt x="9792" y="114"/>
                      <a:pt x="9634" y="114"/>
                    </a:cubicBezTo>
                    <a:cubicBezTo>
                      <a:pt x="7692" y="114"/>
                      <a:pt x="5761" y="342"/>
                      <a:pt x="3827" y="342"/>
                    </a:cubicBezTo>
                    <a:cubicBezTo>
                      <a:pt x="2698" y="342"/>
                      <a:pt x="1568" y="264"/>
                      <a:pt x="434" y="19"/>
                    </a:cubicBezTo>
                    <a:cubicBezTo>
                      <a:pt x="390" y="7"/>
                      <a:pt x="345" y="0"/>
                      <a:pt x="3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849;p26">
                <a:extLst>
                  <a:ext uri="{FF2B5EF4-FFF2-40B4-BE49-F238E27FC236}">
                    <a16:creationId xmlns:a16="http://schemas.microsoft.com/office/drawing/2014/main" id="{D0B4B483-0C09-38CD-5208-BB94CB624E1E}"/>
                  </a:ext>
                </a:extLst>
              </p:cNvPr>
              <p:cNvSpPr/>
              <p:nvPr/>
            </p:nvSpPr>
            <p:spPr>
              <a:xfrm>
                <a:off x="1912063" y="1171475"/>
                <a:ext cx="198500" cy="82600"/>
              </a:xfrm>
              <a:custGeom>
                <a:avLst/>
                <a:gdLst/>
                <a:ahLst/>
                <a:cxnLst/>
                <a:rect l="l" t="t" r="r" b="b"/>
                <a:pathLst>
                  <a:path w="7940" h="3304" extrusionOk="0">
                    <a:moveTo>
                      <a:pt x="4196" y="1"/>
                    </a:moveTo>
                    <a:cubicBezTo>
                      <a:pt x="2942" y="1"/>
                      <a:pt x="1688" y="104"/>
                      <a:pt x="434" y="332"/>
                    </a:cubicBezTo>
                    <a:cubicBezTo>
                      <a:pt x="301" y="365"/>
                      <a:pt x="1" y="332"/>
                      <a:pt x="34" y="532"/>
                    </a:cubicBezTo>
                    <a:cubicBezTo>
                      <a:pt x="34" y="746"/>
                      <a:pt x="205" y="767"/>
                      <a:pt x="376" y="767"/>
                    </a:cubicBezTo>
                    <a:cubicBezTo>
                      <a:pt x="418" y="767"/>
                      <a:pt x="461" y="766"/>
                      <a:pt x="501" y="766"/>
                    </a:cubicBezTo>
                    <a:lnTo>
                      <a:pt x="3136" y="766"/>
                    </a:lnTo>
                    <a:lnTo>
                      <a:pt x="3136" y="666"/>
                    </a:lnTo>
                    <a:cubicBezTo>
                      <a:pt x="3970" y="666"/>
                      <a:pt x="4837" y="666"/>
                      <a:pt x="5705" y="699"/>
                    </a:cubicBezTo>
                    <a:cubicBezTo>
                      <a:pt x="6172" y="699"/>
                      <a:pt x="6605" y="832"/>
                      <a:pt x="6939" y="1166"/>
                    </a:cubicBezTo>
                    <a:cubicBezTo>
                      <a:pt x="7373" y="1666"/>
                      <a:pt x="7306" y="2100"/>
                      <a:pt x="6739" y="2367"/>
                    </a:cubicBezTo>
                    <a:cubicBezTo>
                      <a:pt x="6372" y="2567"/>
                      <a:pt x="5972" y="2734"/>
                      <a:pt x="5605" y="2901"/>
                    </a:cubicBezTo>
                    <a:cubicBezTo>
                      <a:pt x="5471" y="2934"/>
                      <a:pt x="5338" y="3001"/>
                      <a:pt x="5371" y="3167"/>
                    </a:cubicBezTo>
                    <a:cubicBezTo>
                      <a:pt x="5395" y="3287"/>
                      <a:pt x="5487" y="3304"/>
                      <a:pt x="5586" y="3304"/>
                    </a:cubicBezTo>
                    <a:cubicBezTo>
                      <a:pt x="5626" y="3304"/>
                      <a:pt x="5667" y="3301"/>
                      <a:pt x="5705" y="3301"/>
                    </a:cubicBezTo>
                    <a:cubicBezTo>
                      <a:pt x="6339" y="3234"/>
                      <a:pt x="6939" y="3067"/>
                      <a:pt x="7506" y="2734"/>
                    </a:cubicBezTo>
                    <a:cubicBezTo>
                      <a:pt x="7840" y="2534"/>
                      <a:pt x="7940" y="2200"/>
                      <a:pt x="7906" y="1833"/>
                    </a:cubicBezTo>
                    <a:cubicBezTo>
                      <a:pt x="7840" y="866"/>
                      <a:pt x="7106" y="132"/>
                      <a:pt x="5938" y="65"/>
                    </a:cubicBezTo>
                    <a:cubicBezTo>
                      <a:pt x="5357" y="23"/>
                      <a:pt x="4776" y="1"/>
                      <a:pt x="41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850;p26">
                <a:extLst>
                  <a:ext uri="{FF2B5EF4-FFF2-40B4-BE49-F238E27FC236}">
                    <a16:creationId xmlns:a16="http://schemas.microsoft.com/office/drawing/2014/main" id="{347F21A3-8476-0E4D-FCBC-2D1BEA6DEAA9}"/>
                  </a:ext>
                </a:extLst>
              </p:cNvPr>
              <p:cNvSpPr/>
              <p:nvPr/>
            </p:nvSpPr>
            <p:spPr>
              <a:xfrm>
                <a:off x="1676063" y="1173100"/>
                <a:ext cx="211000" cy="50900"/>
              </a:xfrm>
              <a:custGeom>
                <a:avLst/>
                <a:gdLst/>
                <a:ahLst/>
                <a:cxnLst/>
                <a:rect l="l" t="t" r="r" b="b"/>
                <a:pathLst>
                  <a:path w="8440" h="2036" extrusionOk="0">
                    <a:moveTo>
                      <a:pt x="5571" y="0"/>
                    </a:moveTo>
                    <a:cubicBezTo>
                      <a:pt x="5038" y="34"/>
                      <a:pt x="4337" y="67"/>
                      <a:pt x="3603" y="200"/>
                    </a:cubicBezTo>
                    <a:cubicBezTo>
                      <a:pt x="2469" y="401"/>
                      <a:pt x="1335" y="634"/>
                      <a:pt x="368" y="1368"/>
                    </a:cubicBezTo>
                    <a:cubicBezTo>
                      <a:pt x="201" y="1501"/>
                      <a:pt x="1" y="1701"/>
                      <a:pt x="167" y="1935"/>
                    </a:cubicBezTo>
                    <a:cubicBezTo>
                      <a:pt x="220" y="2008"/>
                      <a:pt x="272" y="2035"/>
                      <a:pt x="324" y="2035"/>
                    </a:cubicBezTo>
                    <a:cubicBezTo>
                      <a:pt x="439" y="2035"/>
                      <a:pt x="553" y="1904"/>
                      <a:pt x="668" y="1835"/>
                    </a:cubicBezTo>
                    <a:cubicBezTo>
                      <a:pt x="1268" y="1468"/>
                      <a:pt x="1935" y="1234"/>
                      <a:pt x="2636" y="1101"/>
                    </a:cubicBezTo>
                    <a:cubicBezTo>
                      <a:pt x="3901" y="833"/>
                      <a:pt x="5184" y="725"/>
                      <a:pt x="6484" y="725"/>
                    </a:cubicBezTo>
                    <a:cubicBezTo>
                      <a:pt x="6967" y="725"/>
                      <a:pt x="7452" y="740"/>
                      <a:pt x="7940" y="767"/>
                    </a:cubicBezTo>
                    <a:cubicBezTo>
                      <a:pt x="8007" y="781"/>
                      <a:pt x="8091" y="800"/>
                      <a:pt x="8170" y="800"/>
                    </a:cubicBezTo>
                    <a:cubicBezTo>
                      <a:pt x="8285" y="800"/>
                      <a:pt x="8387" y="759"/>
                      <a:pt x="8407" y="601"/>
                    </a:cubicBezTo>
                    <a:cubicBezTo>
                      <a:pt x="8440" y="367"/>
                      <a:pt x="8206" y="367"/>
                      <a:pt x="8040" y="300"/>
                    </a:cubicBezTo>
                    <a:cubicBezTo>
                      <a:pt x="7306" y="0"/>
                      <a:pt x="6539" y="0"/>
                      <a:pt x="55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 name="Google Shape;851;p26">
              <a:extLst>
                <a:ext uri="{FF2B5EF4-FFF2-40B4-BE49-F238E27FC236}">
                  <a16:creationId xmlns:a16="http://schemas.microsoft.com/office/drawing/2014/main" id="{57129D9A-8F0B-86CD-216B-B599DF04AD79}"/>
                </a:ext>
              </a:extLst>
            </p:cNvPr>
            <p:cNvSpPr/>
            <p:nvPr/>
          </p:nvSpPr>
          <p:spPr>
            <a:xfrm>
              <a:off x="2189650" y="3710225"/>
              <a:ext cx="71725" cy="59625"/>
            </a:xfrm>
            <a:custGeom>
              <a:avLst/>
              <a:gdLst/>
              <a:ahLst/>
              <a:cxnLst/>
              <a:rect l="l" t="t" r="r" b="b"/>
              <a:pathLst>
                <a:path w="2869" h="2385" extrusionOk="0">
                  <a:moveTo>
                    <a:pt x="2621" y="0"/>
                  </a:moveTo>
                  <a:cubicBezTo>
                    <a:pt x="2546" y="0"/>
                    <a:pt x="2467" y="51"/>
                    <a:pt x="2402" y="116"/>
                  </a:cubicBezTo>
                  <a:cubicBezTo>
                    <a:pt x="1601" y="850"/>
                    <a:pt x="801" y="1617"/>
                    <a:pt x="0" y="2385"/>
                  </a:cubicBezTo>
                  <a:cubicBezTo>
                    <a:pt x="1168" y="2051"/>
                    <a:pt x="1935" y="1217"/>
                    <a:pt x="2702" y="383"/>
                  </a:cubicBezTo>
                  <a:cubicBezTo>
                    <a:pt x="2769" y="283"/>
                    <a:pt x="2869" y="183"/>
                    <a:pt x="2735" y="50"/>
                  </a:cubicBezTo>
                  <a:cubicBezTo>
                    <a:pt x="2700" y="15"/>
                    <a:pt x="2661" y="0"/>
                    <a:pt x="26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852;p26">
              <a:extLst>
                <a:ext uri="{FF2B5EF4-FFF2-40B4-BE49-F238E27FC236}">
                  <a16:creationId xmlns:a16="http://schemas.microsoft.com/office/drawing/2014/main" id="{C9153DC6-3346-E3C1-6AC5-09BAF92442F6}"/>
                </a:ext>
              </a:extLst>
            </p:cNvPr>
            <p:cNvSpPr/>
            <p:nvPr/>
          </p:nvSpPr>
          <p:spPr>
            <a:xfrm>
              <a:off x="2439825" y="2187850"/>
              <a:ext cx="14200" cy="80925"/>
            </a:xfrm>
            <a:custGeom>
              <a:avLst/>
              <a:gdLst/>
              <a:ahLst/>
              <a:cxnLst/>
              <a:rect l="l" t="t" r="r" b="b"/>
              <a:pathLst>
                <a:path w="568" h="3237" extrusionOk="0">
                  <a:moveTo>
                    <a:pt x="334" y="1"/>
                  </a:moveTo>
                  <a:lnTo>
                    <a:pt x="334" y="1"/>
                  </a:lnTo>
                  <a:cubicBezTo>
                    <a:pt x="67" y="1068"/>
                    <a:pt x="0" y="2169"/>
                    <a:pt x="300" y="3237"/>
                  </a:cubicBezTo>
                  <a:cubicBezTo>
                    <a:pt x="567" y="2169"/>
                    <a:pt x="501" y="1068"/>
                    <a:pt x="3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853;p26">
              <a:extLst>
                <a:ext uri="{FF2B5EF4-FFF2-40B4-BE49-F238E27FC236}">
                  <a16:creationId xmlns:a16="http://schemas.microsoft.com/office/drawing/2014/main" id="{F6235B60-4338-8CFD-C9CB-C9241F0AC171}"/>
                </a:ext>
              </a:extLst>
            </p:cNvPr>
            <p:cNvSpPr/>
            <p:nvPr/>
          </p:nvSpPr>
          <p:spPr>
            <a:xfrm>
              <a:off x="2454825" y="3086000"/>
              <a:ext cx="15050" cy="60075"/>
            </a:xfrm>
            <a:custGeom>
              <a:avLst/>
              <a:gdLst/>
              <a:ahLst/>
              <a:cxnLst/>
              <a:rect l="l" t="t" r="r" b="b"/>
              <a:pathLst>
                <a:path w="602" h="2403" extrusionOk="0">
                  <a:moveTo>
                    <a:pt x="267" y="1"/>
                  </a:moveTo>
                  <a:cubicBezTo>
                    <a:pt x="34" y="1"/>
                    <a:pt x="1" y="201"/>
                    <a:pt x="1" y="368"/>
                  </a:cubicBezTo>
                  <a:cubicBezTo>
                    <a:pt x="34" y="1035"/>
                    <a:pt x="34" y="1735"/>
                    <a:pt x="334" y="2402"/>
                  </a:cubicBezTo>
                  <a:cubicBezTo>
                    <a:pt x="601" y="1702"/>
                    <a:pt x="534" y="1001"/>
                    <a:pt x="501" y="334"/>
                  </a:cubicBezTo>
                  <a:cubicBezTo>
                    <a:pt x="501" y="167"/>
                    <a:pt x="434" y="1"/>
                    <a:pt x="26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854;p26">
              <a:extLst>
                <a:ext uri="{FF2B5EF4-FFF2-40B4-BE49-F238E27FC236}">
                  <a16:creationId xmlns:a16="http://schemas.microsoft.com/office/drawing/2014/main" id="{7FC93E29-97BF-75AF-E53E-FD3176DFB7B5}"/>
                </a:ext>
              </a:extLst>
            </p:cNvPr>
            <p:cNvSpPr/>
            <p:nvPr/>
          </p:nvSpPr>
          <p:spPr>
            <a:xfrm>
              <a:off x="803650" y="1673325"/>
              <a:ext cx="9200" cy="123450"/>
            </a:xfrm>
            <a:custGeom>
              <a:avLst/>
              <a:gdLst/>
              <a:ahLst/>
              <a:cxnLst/>
              <a:rect l="l" t="t" r="r" b="b"/>
              <a:pathLst>
                <a:path w="368" h="4938" extrusionOk="0">
                  <a:moveTo>
                    <a:pt x="367" y="1"/>
                  </a:moveTo>
                  <a:cubicBezTo>
                    <a:pt x="0" y="1635"/>
                    <a:pt x="34" y="3303"/>
                    <a:pt x="0" y="4937"/>
                  </a:cubicBezTo>
                  <a:cubicBezTo>
                    <a:pt x="134" y="3303"/>
                    <a:pt x="167" y="1635"/>
                    <a:pt x="36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855;p26">
              <a:extLst>
                <a:ext uri="{FF2B5EF4-FFF2-40B4-BE49-F238E27FC236}">
                  <a16:creationId xmlns:a16="http://schemas.microsoft.com/office/drawing/2014/main" id="{73C49541-F7EC-69EE-E784-BCEF8D57BF9A}"/>
                </a:ext>
              </a:extLst>
            </p:cNvPr>
            <p:cNvSpPr/>
            <p:nvPr/>
          </p:nvSpPr>
          <p:spPr>
            <a:xfrm>
              <a:off x="1100525" y="3773325"/>
              <a:ext cx="40900" cy="17800"/>
            </a:xfrm>
            <a:custGeom>
              <a:avLst/>
              <a:gdLst/>
              <a:ahLst/>
              <a:cxnLst/>
              <a:rect l="l" t="t" r="r" b="b"/>
              <a:pathLst>
                <a:path w="1636" h="712" extrusionOk="0">
                  <a:moveTo>
                    <a:pt x="232" y="0"/>
                  </a:moveTo>
                  <a:cubicBezTo>
                    <a:pt x="154" y="0"/>
                    <a:pt x="87" y="29"/>
                    <a:pt x="67" y="127"/>
                  </a:cubicBezTo>
                  <a:cubicBezTo>
                    <a:pt x="1" y="261"/>
                    <a:pt x="101" y="394"/>
                    <a:pt x="234" y="461"/>
                  </a:cubicBezTo>
                  <a:cubicBezTo>
                    <a:pt x="463" y="613"/>
                    <a:pt x="692" y="712"/>
                    <a:pt x="958" y="712"/>
                  </a:cubicBezTo>
                  <a:cubicBezTo>
                    <a:pt x="1157" y="712"/>
                    <a:pt x="1378" y="656"/>
                    <a:pt x="1635" y="528"/>
                  </a:cubicBezTo>
                  <a:cubicBezTo>
                    <a:pt x="1201" y="227"/>
                    <a:pt x="768" y="161"/>
                    <a:pt x="401" y="27"/>
                  </a:cubicBezTo>
                  <a:cubicBezTo>
                    <a:pt x="346" y="14"/>
                    <a:pt x="286" y="0"/>
                    <a:pt x="2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856;p26">
              <a:extLst>
                <a:ext uri="{FF2B5EF4-FFF2-40B4-BE49-F238E27FC236}">
                  <a16:creationId xmlns:a16="http://schemas.microsoft.com/office/drawing/2014/main" id="{28FDD5D9-C40B-F231-915D-132A75F522AB}"/>
                </a:ext>
              </a:extLst>
            </p:cNvPr>
            <p:cNvSpPr/>
            <p:nvPr/>
          </p:nvSpPr>
          <p:spPr>
            <a:xfrm>
              <a:off x="1602550" y="4003325"/>
              <a:ext cx="13375" cy="110100"/>
            </a:xfrm>
            <a:custGeom>
              <a:avLst/>
              <a:gdLst/>
              <a:ahLst/>
              <a:cxnLst/>
              <a:rect l="l" t="t" r="r" b="b"/>
              <a:pathLst>
                <a:path w="535" h="4404" extrusionOk="0">
                  <a:moveTo>
                    <a:pt x="368" y="1"/>
                  </a:moveTo>
                  <a:cubicBezTo>
                    <a:pt x="201" y="1"/>
                    <a:pt x="167" y="134"/>
                    <a:pt x="134" y="267"/>
                  </a:cubicBezTo>
                  <a:cubicBezTo>
                    <a:pt x="34" y="1568"/>
                    <a:pt x="1" y="2869"/>
                    <a:pt x="134" y="4137"/>
                  </a:cubicBezTo>
                  <a:cubicBezTo>
                    <a:pt x="134" y="4237"/>
                    <a:pt x="201" y="4304"/>
                    <a:pt x="301" y="4404"/>
                  </a:cubicBezTo>
                  <a:cubicBezTo>
                    <a:pt x="368" y="4337"/>
                    <a:pt x="434" y="4270"/>
                    <a:pt x="434" y="4204"/>
                  </a:cubicBezTo>
                  <a:cubicBezTo>
                    <a:pt x="468" y="2903"/>
                    <a:pt x="501" y="1602"/>
                    <a:pt x="534" y="267"/>
                  </a:cubicBezTo>
                  <a:cubicBezTo>
                    <a:pt x="534" y="167"/>
                    <a:pt x="468" y="34"/>
                    <a:pt x="36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 name="Google Shape;857;p26">
            <a:extLst>
              <a:ext uri="{FF2B5EF4-FFF2-40B4-BE49-F238E27FC236}">
                <a16:creationId xmlns:a16="http://schemas.microsoft.com/office/drawing/2014/main" id="{D4FB4A22-9628-3AA8-90D0-F2228E172D77}"/>
              </a:ext>
            </a:extLst>
          </p:cNvPr>
          <p:cNvGrpSpPr/>
          <p:nvPr/>
        </p:nvGrpSpPr>
        <p:grpSpPr>
          <a:xfrm>
            <a:off x="738258" y="2216186"/>
            <a:ext cx="530426" cy="508036"/>
            <a:chOff x="738258" y="2381595"/>
            <a:chExt cx="530426" cy="508036"/>
          </a:xfrm>
        </p:grpSpPr>
        <p:sp>
          <p:nvSpPr>
            <p:cNvPr id="99" name="Google Shape;858;p26">
              <a:extLst>
                <a:ext uri="{FF2B5EF4-FFF2-40B4-BE49-F238E27FC236}">
                  <a16:creationId xmlns:a16="http://schemas.microsoft.com/office/drawing/2014/main" id="{D9F5F7C2-45D1-3C0D-08EF-F4C412916364}"/>
                </a:ext>
              </a:extLst>
            </p:cNvPr>
            <p:cNvSpPr/>
            <p:nvPr/>
          </p:nvSpPr>
          <p:spPr>
            <a:xfrm>
              <a:off x="738258" y="2381595"/>
              <a:ext cx="530426" cy="508036"/>
            </a:xfrm>
            <a:custGeom>
              <a:avLst/>
              <a:gdLst/>
              <a:ahLst/>
              <a:cxnLst/>
              <a:rect l="l" t="t" r="r" b="b"/>
              <a:pathLst>
                <a:path w="52805" h="50576" extrusionOk="0">
                  <a:moveTo>
                    <a:pt x="43838" y="0"/>
                  </a:moveTo>
                  <a:cubicBezTo>
                    <a:pt x="43647" y="0"/>
                    <a:pt x="43456" y="2"/>
                    <a:pt x="43265" y="5"/>
                  </a:cubicBezTo>
                  <a:cubicBezTo>
                    <a:pt x="42264" y="13"/>
                    <a:pt x="41263" y="13"/>
                    <a:pt x="40263" y="13"/>
                  </a:cubicBezTo>
                  <a:cubicBezTo>
                    <a:pt x="37262" y="13"/>
                    <a:pt x="34266" y="13"/>
                    <a:pt x="31289" y="238"/>
                  </a:cubicBezTo>
                  <a:cubicBezTo>
                    <a:pt x="29456" y="391"/>
                    <a:pt x="27624" y="440"/>
                    <a:pt x="25791" y="440"/>
                  </a:cubicBezTo>
                  <a:cubicBezTo>
                    <a:pt x="23221" y="440"/>
                    <a:pt x="20650" y="344"/>
                    <a:pt x="18080" y="305"/>
                  </a:cubicBezTo>
                  <a:cubicBezTo>
                    <a:pt x="15723" y="305"/>
                    <a:pt x="13351" y="276"/>
                    <a:pt x="10974" y="276"/>
                  </a:cubicBezTo>
                  <a:cubicBezTo>
                    <a:pt x="9785" y="276"/>
                    <a:pt x="8595" y="283"/>
                    <a:pt x="7406" y="305"/>
                  </a:cubicBezTo>
                  <a:cubicBezTo>
                    <a:pt x="5504" y="339"/>
                    <a:pt x="3603" y="172"/>
                    <a:pt x="1802" y="1273"/>
                  </a:cubicBezTo>
                  <a:cubicBezTo>
                    <a:pt x="1101" y="1706"/>
                    <a:pt x="834" y="2207"/>
                    <a:pt x="701" y="2874"/>
                  </a:cubicBezTo>
                  <a:cubicBezTo>
                    <a:pt x="467" y="4075"/>
                    <a:pt x="434" y="5275"/>
                    <a:pt x="434" y="6476"/>
                  </a:cubicBezTo>
                  <a:cubicBezTo>
                    <a:pt x="367" y="9212"/>
                    <a:pt x="467" y="11947"/>
                    <a:pt x="534" y="14682"/>
                  </a:cubicBezTo>
                  <a:cubicBezTo>
                    <a:pt x="768" y="21487"/>
                    <a:pt x="768" y="28292"/>
                    <a:pt x="301" y="35097"/>
                  </a:cubicBezTo>
                  <a:cubicBezTo>
                    <a:pt x="134" y="37632"/>
                    <a:pt x="0" y="40167"/>
                    <a:pt x="134" y="42669"/>
                  </a:cubicBezTo>
                  <a:cubicBezTo>
                    <a:pt x="234" y="44737"/>
                    <a:pt x="934" y="46605"/>
                    <a:pt x="2869" y="47639"/>
                  </a:cubicBezTo>
                  <a:cubicBezTo>
                    <a:pt x="4504" y="48540"/>
                    <a:pt x="6271" y="49174"/>
                    <a:pt x="8106" y="49574"/>
                  </a:cubicBezTo>
                  <a:cubicBezTo>
                    <a:pt x="9939" y="49988"/>
                    <a:pt x="11798" y="50113"/>
                    <a:pt x="13684" y="50113"/>
                  </a:cubicBezTo>
                  <a:cubicBezTo>
                    <a:pt x="13926" y="50113"/>
                    <a:pt x="14168" y="50111"/>
                    <a:pt x="14411" y="50108"/>
                  </a:cubicBezTo>
                  <a:cubicBezTo>
                    <a:pt x="16124" y="50086"/>
                    <a:pt x="17838" y="50075"/>
                    <a:pt x="19551" y="50075"/>
                  </a:cubicBezTo>
                  <a:cubicBezTo>
                    <a:pt x="25708" y="50075"/>
                    <a:pt x="31861" y="50213"/>
                    <a:pt x="37994" y="50474"/>
                  </a:cubicBezTo>
                  <a:cubicBezTo>
                    <a:pt x="39200" y="50535"/>
                    <a:pt x="40398" y="50576"/>
                    <a:pt x="41593" y="50576"/>
                  </a:cubicBezTo>
                  <a:cubicBezTo>
                    <a:pt x="43010" y="50576"/>
                    <a:pt x="44421" y="50519"/>
                    <a:pt x="45833" y="50374"/>
                  </a:cubicBezTo>
                  <a:cubicBezTo>
                    <a:pt x="46133" y="50341"/>
                    <a:pt x="46433" y="50308"/>
                    <a:pt x="46667" y="50208"/>
                  </a:cubicBezTo>
                  <a:cubicBezTo>
                    <a:pt x="48235" y="49474"/>
                    <a:pt x="49569" y="48473"/>
                    <a:pt x="50503" y="46972"/>
                  </a:cubicBezTo>
                  <a:cubicBezTo>
                    <a:pt x="51771" y="44904"/>
                    <a:pt x="52004" y="42569"/>
                    <a:pt x="52104" y="40234"/>
                  </a:cubicBezTo>
                  <a:cubicBezTo>
                    <a:pt x="52204" y="37198"/>
                    <a:pt x="51937" y="34163"/>
                    <a:pt x="51971" y="31161"/>
                  </a:cubicBezTo>
                  <a:cubicBezTo>
                    <a:pt x="52004" y="23722"/>
                    <a:pt x="52071" y="16283"/>
                    <a:pt x="52671" y="8878"/>
                  </a:cubicBezTo>
                  <a:cubicBezTo>
                    <a:pt x="52805" y="7210"/>
                    <a:pt x="52605" y="5542"/>
                    <a:pt x="52705" y="3874"/>
                  </a:cubicBezTo>
                  <a:cubicBezTo>
                    <a:pt x="52805" y="2707"/>
                    <a:pt x="52371" y="1873"/>
                    <a:pt x="51370" y="1273"/>
                  </a:cubicBezTo>
                  <a:cubicBezTo>
                    <a:pt x="50703" y="872"/>
                    <a:pt x="49936" y="639"/>
                    <a:pt x="49169" y="505"/>
                  </a:cubicBezTo>
                  <a:cubicBezTo>
                    <a:pt x="47392" y="144"/>
                    <a:pt x="45615" y="0"/>
                    <a:pt x="43838" y="0"/>
                  </a:cubicBezTo>
                  <a:close/>
                </a:path>
              </a:pathLst>
            </a:custGeom>
            <a:solidFill>
              <a:schemeClr val="accent2"/>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0" name="Google Shape;859;p26">
              <a:extLst>
                <a:ext uri="{FF2B5EF4-FFF2-40B4-BE49-F238E27FC236}">
                  <a16:creationId xmlns:a16="http://schemas.microsoft.com/office/drawing/2014/main" id="{DA0FE0DA-474C-A8D3-D9AD-A41BB27D3179}"/>
                </a:ext>
              </a:extLst>
            </p:cNvPr>
            <p:cNvGrpSpPr/>
            <p:nvPr/>
          </p:nvGrpSpPr>
          <p:grpSpPr>
            <a:xfrm>
              <a:off x="1128325" y="2690906"/>
              <a:ext cx="92598" cy="141344"/>
              <a:chOff x="5886350" y="2945150"/>
              <a:chExt cx="152625" cy="223575"/>
            </a:xfrm>
          </p:grpSpPr>
          <p:sp>
            <p:nvSpPr>
              <p:cNvPr id="101" name="Google Shape;860;p26">
                <a:extLst>
                  <a:ext uri="{FF2B5EF4-FFF2-40B4-BE49-F238E27FC236}">
                    <a16:creationId xmlns:a16="http://schemas.microsoft.com/office/drawing/2014/main" id="{31AF7DF4-BCFC-77B5-1BAB-EEFB95788D03}"/>
                  </a:ext>
                </a:extLst>
              </p:cNvPr>
              <p:cNvSpPr/>
              <p:nvPr/>
            </p:nvSpPr>
            <p:spPr>
              <a:xfrm>
                <a:off x="5886350" y="2991025"/>
                <a:ext cx="152625" cy="72575"/>
              </a:xfrm>
              <a:custGeom>
                <a:avLst/>
                <a:gdLst/>
                <a:ahLst/>
                <a:cxnLst/>
                <a:rect l="l" t="t" r="r" b="b"/>
                <a:pathLst>
                  <a:path w="6105" h="2903" extrusionOk="0">
                    <a:moveTo>
                      <a:pt x="6105" y="0"/>
                    </a:moveTo>
                    <a:cubicBezTo>
                      <a:pt x="4137" y="1101"/>
                      <a:pt x="2035" y="1935"/>
                      <a:pt x="0" y="2902"/>
                    </a:cubicBezTo>
                    <a:cubicBezTo>
                      <a:pt x="2235" y="2368"/>
                      <a:pt x="4437" y="1735"/>
                      <a:pt x="61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861;p26">
                <a:extLst>
                  <a:ext uri="{FF2B5EF4-FFF2-40B4-BE49-F238E27FC236}">
                    <a16:creationId xmlns:a16="http://schemas.microsoft.com/office/drawing/2014/main" id="{D17920E9-BA38-4F18-4DF9-F46523C7435D}"/>
                  </a:ext>
                </a:extLst>
              </p:cNvPr>
              <p:cNvSpPr/>
              <p:nvPr/>
            </p:nvSpPr>
            <p:spPr>
              <a:xfrm>
                <a:off x="5926375" y="3035225"/>
                <a:ext cx="90925" cy="40875"/>
              </a:xfrm>
              <a:custGeom>
                <a:avLst/>
                <a:gdLst/>
                <a:ahLst/>
                <a:cxnLst/>
                <a:rect l="l" t="t" r="r" b="b"/>
                <a:pathLst>
                  <a:path w="3637" h="1635" extrusionOk="0">
                    <a:moveTo>
                      <a:pt x="3570" y="0"/>
                    </a:moveTo>
                    <a:cubicBezTo>
                      <a:pt x="2369" y="500"/>
                      <a:pt x="1201" y="967"/>
                      <a:pt x="0" y="1468"/>
                    </a:cubicBezTo>
                    <a:cubicBezTo>
                      <a:pt x="34" y="1501"/>
                      <a:pt x="67" y="1568"/>
                      <a:pt x="67" y="1635"/>
                    </a:cubicBezTo>
                    <a:cubicBezTo>
                      <a:pt x="1335" y="1368"/>
                      <a:pt x="2569" y="934"/>
                      <a:pt x="3636" y="167"/>
                    </a:cubicBezTo>
                    <a:cubicBezTo>
                      <a:pt x="3603" y="133"/>
                      <a:pt x="3603" y="67"/>
                      <a:pt x="35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862;p26">
                <a:extLst>
                  <a:ext uri="{FF2B5EF4-FFF2-40B4-BE49-F238E27FC236}">
                    <a16:creationId xmlns:a16="http://schemas.microsoft.com/office/drawing/2014/main" id="{A905A9B4-6569-B50E-75EC-DF9C057BEB28}"/>
                  </a:ext>
                </a:extLst>
              </p:cNvPr>
              <p:cNvSpPr/>
              <p:nvPr/>
            </p:nvSpPr>
            <p:spPr>
              <a:xfrm>
                <a:off x="5923875" y="3118600"/>
                <a:ext cx="55050" cy="16950"/>
              </a:xfrm>
              <a:custGeom>
                <a:avLst/>
                <a:gdLst/>
                <a:ahLst/>
                <a:cxnLst/>
                <a:rect l="l" t="t" r="r" b="b"/>
                <a:pathLst>
                  <a:path w="2202" h="678" extrusionOk="0">
                    <a:moveTo>
                      <a:pt x="2202" y="1"/>
                    </a:moveTo>
                    <a:lnTo>
                      <a:pt x="2202" y="1"/>
                    </a:lnTo>
                    <a:cubicBezTo>
                      <a:pt x="1468" y="234"/>
                      <a:pt x="734" y="401"/>
                      <a:pt x="0" y="635"/>
                    </a:cubicBezTo>
                    <a:cubicBezTo>
                      <a:pt x="184" y="663"/>
                      <a:pt x="359" y="678"/>
                      <a:pt x="527" y="678"/>
                    </a:cubicBezTo>
                    <a:cubicBezTo>
                      <a:pt x="1151" y="678"/>
                      <a:pt x="1676" y="474"/>
                      <a:pt x="22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863;p26">
                <a:extLst>
                  <a:ext uri="{FF2B5EF4-FFF2-40B4-BE49-F238E27FC236}">
                    <a16:creationId xmlns:a16="http://schemas.microsoft.com/office/drawing/2014/main" id="{98120CF9-5682-62A9-DF25-FD1F29BF44EE}"/>
                  </a:ext>
                </a:extLst>
              </p:cNvPr>
              <p:cNvSpPr/>
              <p:nvPr/>
            </p:nvSpPr>
            <p:spPr>
              <a:xfrm>
                <a:off x="5908850" y="3149450"/>
                <a:ext cx="45900" cy="19275"/>
              </a:xfrm>
              <a:custGeom>
                <a:avLst/>
                <a:gdLst/>
                <a:ahLst/>
                <a:cxnLst/>
                <a:rect l="l" t="t" r="r" b="b"/>
                <a:pathLst>
                  <a:path w="1836" h="771" extrusionOk="0">
                    <a:moveTo>
                      <a:pt x="1836" y="1"/>
                    </a:moveTo>
                    <a:lnTo>
                      <a:pt x="1836" y="1"/>
                    </a:lnTo>
                    <a:cubicBezTo>
                      <a:pt x="1235" y="234"/>
                      <a:pt x="635" y="335"/>
                      <a:pt x="1" y="768"/>
                    </a:cubicBezTo>
                    <a:cubicBezTo>
                      <a:pt x="38" y="770"/>
                      <a:pt x="74" y="770"/>
                      <a:pt x="111" y="770"/>
                    </a:cubicBezTo>
                    <a:cubicBezTo>
                      <a:pt x="938" y="770"/>
                      <a:pt x="1708" y="416"/>
                      <a:pt x="18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864;p26">
                <a:extLst>
                  <a:ext uri="{FF2B5EF4-FFF2-40B4-BE49-F238E27FC236}">
                    <a16:creationId xmlns:a16="http://schemas.microsoft.com/office/drawing/2014/main" id="{6C7EC70C-516B-DA94-0443-A8B73E6A6AC9}"/>
                  </a:ext>
                </a:extLst>
              </p:cNvPr>
              <p:cNvSpPr/>
              <p:nvPr/>
            </p:nvSpPr>
            <p:spPr>
              <a:xfrm>
                <a:off x="5981425" y="2964325"/>
                <a:ext cx="46725" cy="29225"/>
              </a:xfrm>
              <a:custGeom>
                <a:avLst/>
                <a:gdLst/>
                <a:ahLst/>
                <a:cxnLst/>
                <a:rect l="l" t="t" r="r" b="b"/>
                <a:pathLst>
                  <a:path w="1869" h="1169" extrusionOk="0">
                    <a:moveTo>
                      <a:pt x="1868" y="1"/>
                    </a:moveTo>
                    <a:cubicBezTo>
                      <a:pt x="1168" y="268"/>
                      <a:pt x="667" y="835"/>
                      <a:pt x="0" y="1168"/>
                    </a:cubicBezTo>
                    <a:cubicBezTo>
                      <a:pt x="701" y="901"/>
                      <a:pt x="1468" y="701"/>
                      <a:pt x="18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865;p26">
                <a:extLst>
                  <a:ext uri="{FF2B5EF4-FFF2-40B4-BE49-F238E27FC236}">
                    <a16:creationId xmlns:a16="http://schemas.microsoft.com/office/drawing/2014/main" id="{274232BA-8856-5016-713E-190BE54D7B15}"/>
                  </a:ext>
                </a:extLst>
              </p:cNvPr>
              <p:cNvSpPr/>
              <p:nvPr/>
            </p:nvSpPr>
            <p:spPr>
              <a:xfrm>
                <a:off x="5948900" y="3077750"/>
                <a:ext cx="49225" cy="17525"/>
              </a:xfrm>
              <a:custGeom>
                <a:avLst/>
                <a:gdLst/>
                <a:ahLst/>
                <a:cxnLst/>
                <a:rect l="l" t="t" r="r" b="b"/>
                <a:pathLst>
                  <a:path w="1969" h="701" extrusionOk="0">
                    <a:moveTo>
                      <a:pt x="1968" y="0"/>
                    </a:moveTo>
                    <a:lnTo>
                      <a:pt x="1968" y="0"/>
                    </a:lnTo>
                    <a:cubicBezTo>
                      <a:pt x="1368" y="100"/>
                      <a:pt x="801" y="434"/>
                      <a:pt x="200" y="567"/>
                    </a:cubicBezTo>
                    <a:cubicBezTo>
                      <a:pt x="134" y="601"/>
                      <a:pt x="67" y="667"/>
                      <a:pt x="0" y="701"/>
                    </a:cubicBezTo>
                    <a:cubicBezTo>
                      <a:pt x="701" y="601"/>
                      <a:pt x="1434" y="501"/>
                      <a:pt x="19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866;p26">
                <a:extLst>
                  <a:ext uri="{FF2B5EF4-FFF2-40B4-BE49-F238E27FC236}">
                    <a16:creationId xmlns:a16="http://schemas.microsoft.com/office/drawing/2014/main" id="{A539233B-C3E3-39E2-555F-37D1F811AB85}"/>
                  </a:ext>
                </a:extLst>
              </p:cNvPr>
              <p:cNvSpPr/>
              <p:nvPr/>
            </p:nvSpPr>
            <p:spPr>
              <a:xfrm>
                <a:off x="5992250" y="2945150"/>
                <a:ext cx="28375" cy="20875"/>
              </a:xfrm>
              <a:custGeom>
                <a:avLst/>
                <a:gdLst/>
                <a:ahLst/>
                <a:cxnLst/>
                <a:rect l="l" t="t" r="r" b="b"/>
                <a:pathLst>
                  <a:path w="1135" h="835" extrusionOk="0">
                    <a:moveTo>
                      <a:pt x="1135" y="0"/>
                    </a:moveTo>
                    <a:cubicBezTo>
                      <a:pt x="601" y="167"/>
                      <a:pt x="301" y="501"/>
                      <a:pt x="1" y="834"/>
                    </a:cubicBezTo>
                    <a:cubicBezTo>
                      <a:pt x="501" y="768"/>
                      <a:pt x="901" y="601"/>
                      <a:pt x="11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8" name="Google Shape;867;p26">
            <a:extLst>
              <a:ext uri="{FF2B5EF4-FFF2-40B4-BE49-F238E27FC236}">
                <a16:creationId xmlns:a16="http://schemas.microsoft.com/office/drawing/2014/main" id="{4A34960A-9DB1-DDEC-41C5-B4ACB4FCC5D7}"/>
              </a:ext>
            </a:extLst>
          </p:cNvPr>
          <p:cNvGrpSpPr/>
          <p:nvPr/>
        </p:nvGrpSpPr>
        <p:grpSpPr>
          <a:xfrm>
            <a:off x="738258" y="1377530"/>
            <a:ext cx="530426" cy="508036"/>
            <a:chOff x="738258" y="1542939"/>
            <a:chExt cx="530426" cy="508036"/>
          </a:xfrm>
        </p:grpSpPr>
        <p:sp>
          <p:nvSpPr>
            <p:cNvPr id="109" name="Google Shape;868;p26">
              <a:extLst>
                <a:ext uri="{FF2B5EF4-FFF2-40B4-BE49-F238E27FC236}">
                  <a16:creationId xmlns:a16="http://schemas.microsoft.com/office/drawing/2014/main" id="{23D123C8-D290-A73A-0AB2-77682BB1A4CD}"/>
                </a:ext>
              </a:extLst>
            </p:cNvPr>
            <p:cNvSpPr/>
            <p:nvPr/>
          </p:nvSpPr>
          <p:spPr>
            <a:xfrm>
              <a:off x="738258" y="1542939"/>
              <a:ext cx="530426" cy="508036"/>
            </a:xfrm>
            <a:custGeom>
              <a:avLst/>
              <a:gdLst/>
              <a:ahLst/>
              <a:cxnLst/>
              <a:rect l="l" t="t" r="r" b="b"/>
              <a:pathLst>
                <a:path w="52805" h="50576" extrusionOk="0">
                  <a:moveTo>
                    <a:pt x="43838" y="0"/>
                  </a:moveTo>
                  <a:cubicBezTo>
                    <a:pt x="43647" y="0"/>
                    <a:pt x="43456" y="2"/>
                    <a:pt x="43265" y="5"/>
                  </a:cubicBezTo>
                  <a:cubicBezTo>
                    <a:pt x="42264" y="13"/>
                    <a:pt x="41263" y="13"/>
                    <a:pt x="40263" y="13"/>
                  </a:cubicBezTo>
                  <a:cubicBezTo>
                    <a:pt x="37262" y="13"/>
                    <a:pt x="34266" y="13"/>
                    <a:pt x="31289" y="238"/>
                  </a:cubicBezTo>
                  <a:cubicBezTo>
                    <a:pt x="29456" y="391"/>
                    <a:pt x="27624" y="440"/>
                    <a:pt x="25791" y="440"/>
                  </a:cubicBezTo>
                  <a:cubicBezTo>
                    <a:pt x="23221" y="440"/>
                    <a:pt x="20650" y="344"/>
                    <a:pt x="18080" y="305"/>
                  </a:cubicBezTo>
                  <a:cubicBezTo>
                    <a:pt x="15723" y="305"/>
                    <a:pt x="13351" y="276"/>
                    <a:pt x="10974" y="276"/>
                  </a:cubicBezTo>
                  <a:cubicBezTo>
                    <a:pt x="9785" y="276"/>
                    <a:pt x="8595" y="283"/>
                    <a:pt x="7406" y="305"/>
                  </a:cubicBezTo>
                  <a:cubicBezTo>
                    <a:pt x="5504" y="339"/>
                    <a:pt x="3603" y="172"/>
                    <a:pt x="1802" y="1273"/>
                  </a:cubicBezTo>
                  <a:cubicBezTo>
                    <a:pt x="1101" y="1706"/>
                    <a:pt x="834" y="2207"/>
                    <a:pt x="701" y="2874"/>
                  </a:cubicBezTo>
                  <a:cubicBezTo>
                    <a:pt x="467" y="4075"/>
                    <a:pt x="434" y="5275"/>
                    <a:pt x="434" y="6476"/>
                  </a:cubicBezTo>
                  <a:cubicBezTo>
                    <a:pt x="367" y="9212"/>
                    <a:pt x="467" y="11947"/>
                    <a:pt x="534" y="14682"/>
                  </a:cubicBezTo>
                  <a:cubicBezTo>
                    <a:pt x="768" y="21487"/>
                    <a:pt x="768" y="28292"/>
                    <a:pt x="301" y="35097"/>
                  </a:cubicBezTo>
                  <a:cubicBezTo>
                    <a:pt x="134" y="37632"/>
                    <a:pt x="0" y="40167"/>
                    <a:pt x="134" y="42669"/>
                  </a:cubicBezTo>
                  <a:cubicBezTo>
                    <a:pt x="234" y="44737"/>
                    <a:pt x="934" y="46605"/>
                    <a:pt x="2869" y="47639"/>
                  </a:cubicBezTo>
                  <a:cubicBezTo>
                    <a:pt x="4504" y="48540"/>
                    <a:pt x="6271" y="49174"/>
                    <a:pt x="8106" y="49574"/>
                  </a:cubicBezTo>
                  <a:cubicBezTo>
                    <a:pt x="9939" y="49988"/>
                    <a:pt x="11798" y="50113"/>
                    <a:pt x="13684" y="50113"/>
                  </a:cubicBezTo>
                  <a:cubicBezTo>
                    <a:pt x="13926" y="50113"/>
                    <a:pt x="14168" y="50111"/>
                    <a:pt x="14411" y="50108"/>
                  </a:cubicBezTo>
                  <a:cubicBezTo>
                    <a:pt x="16124" y="50086"/>
                    <a:pt x="17838" y="50075"/>
                    <a:pt x="19551" y="50075"/>
                  </a:cubicBezTo>
                  <a:cubicBezTo>
                    <a:pt x="25708" y="50075"/>
                    <a:pt x="31861" y="50213"/>
                    <a:pt x="37994" y="50474"/>
                  </a:cubicBezTo>
                  <a:cubicBezTo>
                    <a:pt x="39200" y="50535"/>
                    <a:pt x="40398" y="50576"/>
                    <a:pt x="41593" y="50576"/>
                  </a:cubicBezTo>
                  <a:cubicBezTo>
                    <a:pt x="43010" y="50576"/>
                    <a:pt x="44421" y="50519"/>
                    <a:pt x="45833" y="50374"/>
                  </a:cubicBezTo>
                  <a:cubicBezTo>
                    <a:pt x="46133" y="50341"/>
                    <a:pt x="46433" y="50308"/>
                    <a:pt x="46667" y="50208"/>
                  </a:cubicBezTo>
                  <a:cubicBezTo>
                    <a:pt x="48235" y="49474"/>
                    <a:pt x="49569" y="48473"/>
                    <a:pt x="50503" y="46972"/>
                  </a:cubicBezTo>
                  <a:cubicBezTo>
                    <a:pt x="51771" y="44904"/>
                    <a:pt x="52004" y="42569"/>
                    <a:pt x="52104" y="40234"/>
                  </a:cubicBezTo>
                  <a:cubicBezTo>
                    <a:pt x="52204" y="37198"/>
                    <a:pt x="51937" y="34163"/>
                    <a:pt x="51971" y="31161"/>
                  </a:cubicBezTo>
                  <a:cubicBezTo>
                    <a:pt x="52004" y="23722"/>
                    <a:pt x="52071" y="16283"/>
                    <a:pt x="52671" y="8878"/>
                  </a:cubicBezTo>
                  <a:cubicBezTo>
                    <a:pt x="52805" y="7210"/>
                    <a:pt x="52605" y="5542"/>
                    <a:pt x="52705" y="3874"/>
                  </a:cubicBezTo>
                  <a:cubicBezTo>
                    <a:pt x="52805" y="2707"/>
                    <a:pt x="52371" y="1873"/>
                    <a:pt x="51370" y="1273"/>
                  </a:cubicBezTo>
                  <a:cubicBezTo>
                    <a:pt x="50703" y="872"/>
                    <a:pt x="49936" y="639"/>
                    <a:pt x="49169" y="505"/>
                  </a:cubicBezTo>
                  <a:cubicBezTo>
                    <a:pt x="47392" y="144"/>
                    <a:pt x="45615" y="0"/>
                    <a:pt x="43838" y="0"/>
                  </a:cubicBezTo>
                  <a:close/>
                </a:path>
              </a:pathLst>
            </a:custGeom>
            <a:solidFill>
              <a:schemeClr val="accent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0" name="Google Shape;869;p26">
              <a:extLst>
                <a:ext uri="{FF2B5EF4-FFF2-40B4-BE49-F238E27FC236}">
                  <a16:creationId xmlns:a16="http://schemas.microsoft.com/office/drawing/2014/main" id="{6AF1842A-F746-EF63-E0E3-63D1FFB3DF87}"/>
                </a:ext>
              </a:extLst>
            </p:cNvPr>
            <p:cNvGrpSpPr/>
            <p:nvPr/>
          </p:nvGrpSpPr>
          <p:grpSpPr>
            <a:xfrm>
              <a:off x="791072" y="1602026"/>
              <a:ext cx="65410" cy="83360"/>
              <a:chOff x="5963075" y="1441575"/>
              <a:chExt cx="63400" cy="97600"/>
            </a:xfrm>
          </p:grpSpPr>
          <p:sp>
            <p:nvSpPr>
              <p:cNvPr id="111" name="Google Shape;870;p26">
                <a:extLst>
                  <a:ext uri="{FF2B5EF4-FFF2-40B4-BE49-F238E27FC236}">
                    <a16:creationId xmlns:a16="http://schemas.microsoft.com/office/drawing/2014/main" id="{6B0D27FE-800A-732D-0662-952E5C2A6AFC}"/>
                  </a:ext>
                </a:extLst>
              </p:cNvPr>
              <p:cNvSpPr/>
              <p:nvPr/>
            </p:nvSpPr>
            <p:spPr>
              <a:xfrm>
                <a:off x="5968075" y="1441575"/>
                <a:ext cx="49225" cy="90925"/>
              </a:xfrm>
              <a:custGeom>
                <a:avLst/>
                <a:gdLst/>
                <a:ahLst/>
                <a:cxnLst/>
                <a:rect l="l" t="t" r="r" b="b"/>
                <a:pathLst>
                  <a:path w="1969" h="3637" extrusionOk="0">
                    <a:moveTo>
                      <a:pt x="1535" y="0"/>
                    </a:moveTo>
                    <a:lnTo>
                      <a:pt x="1535" y="0"/>
                    </a:lnTo>
                    <a:cubicBezTo>
                      <a:pt x="1368" y="701"/>
                      <a:pt x="1235" y="1335"/>
                      <a:pt x="934" y="1868"/>
                    </a:cubicBezTo>
                    <a:cubicBezTo>
                      <a:pt x="634" y="2435"/>
                      <a:pt x="334" y="3036"/>
                      <a:pt x="0" y="3636"/>
                    </a:cubicBezTo>
                    <a:cubicBezTo>
                      <a:pt x="934" y="3336"/>
                      <a:pt x="1968" y="968"/>
                      <a:pt x="153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871;p26">
                <a:extLst>
                  <a:ext uri="{FF2B5EF4-FFF2-40B4-BE49-F238E27FC236}">
                    <a16:creationId xmlns:a16="http://schemas.microsoft.com/office/drawing/2014/main" id="{B50A2D95-1955-6094-D201-4987EAAD8694}"/>
                  </a:ext>
                </a:extLst>
              </p:cNvPr>
              <p:cNvSpPr/>
              <p:nvPr/>
            </p:nvSpPr>
            <p:spPr>
              <a:xfrm>
                <a:off x="6003100" y="1500575"/>
                <a:ext cx="23375" cy="38600"/>
              </a:xfrm>
              <a:custGeom>
                <a:avLst/>
                <a:gdLst/>
                <a:ahLst/>
                <a:cxnLst/>
                <a:rect l="l" t="t" r="r" b="b"/>
                <a:pathLst>
                  <a:path w="935" h="1544" extrusionOk="0">
                    <a:moveTo>
                      <a:pt x="752" y="1"/>
                    </a:moveTo>
                    <a:cubicBezTo>
                      <a:pt x="662" y="1"/>
                      <a:pt x="581" y="71"/>
                      <a:pt x="534" y="142"/>
                    </a:cubicBezTo>
                    <a:cubicBezTo>
                      <a:pt x="301" y="576"/>
                      <a:pt x="0" y="976"/>
                      <a:pt x="0" y="1543"/>
                    </a:cubicBezTo>
                    <a:cubicBezTo>
                      <a:pt x="501" y="1243"/>
                      <a:pt x="701" y="743"/>
                      <a:pt x="901" y="242"/>
                    </a:cubicBezTo>
                    <a:cubicBezTo>
                      <a:pt x="934" y="209"/>
                      <a:pt x="901" y="75"/>
                      <a:pt x="868" y="42"/>
                    </a:cubicBezTo>
                    <a:cubicBezTo>
                      <a:pt x="829" y="13"/>
                      <a:pt x="789" y="1"/>
                      <a:pt x="75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872;p26">
                <a:extLst>
                  <a:ext uri="{FF2B5EF4-FFF2-40B4-BE49-F238E27FC236}">
                    <a16:creationId xmlns:a16="http://schemas.microsoft.com/office/drawing/2014/main" id="{25110996-F3B8-2BB0-B47B-8EB2E4459BB9}"/>
                  </a:ext>
                </a:extLst>
              </p:cNvPr>
              <p:cNvSpPr/>
              <p:nvPr/>
            </p:nvSpPr>
            <p:spPr>
              <a:xfrm>
                <a:off x="5963075" y="1457425"/>
                <a:ext cx="15025" cy="33375"/>
              </a:xfrm>
              <a:custGeom>
                <a:avLst/>
                <a:gdLst/>
                <a:ahLst/>
                <a:cxnLst/>
                <a:rect l="l" t="t" r="r" b="b"/>
                <a:pathLst>
                  <a:path w="601" h="1335" extrusionOk="0">
                    <a:moveTo>
                      <a:pt x="434" y="0"/>
                    </a:moveTo>
                    <a:lnTo>
                      <a:pt x="434" y="0"/>
                    </a:lnTo>
                    <a:cubicBezTo>
                      <a:pt x="67" y="434"/>
                      <a:pt x="0" y="734"/>
                      <a:pt x="167" y="1334"/>
                    </a:cubicBezTo>
                    <a:cubicBezTo>
                      <a:pt x="567" y="701"/>
                      <a:pt x="601" y="434"/>
                      <a:pt x="43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4" name="Google Shape;873;p26">
            <a:extLst>
              <a:ext uri="{FF2B5EF4-FFF2-40B4-BE49-F238E27FC236}">
                <a16:creationId xmlns:a16="http://schemas.microsoft.com/office/drawing/2014/main" id="{4DE901F7-2C48-73F6-70A6-329BA283A245}"/>
              </a:ext>
            </a:extLst>
          </p:cNvPr>
          <p:cNvGrpSpPr/>
          <p:nvPr/>
        </p:nvGrpSpPr>
        <p:grpSpPr>
          <a:xfrm>
            <a:off x="738258" y="3021473"/>
            <a:ext cx="530426" cy="508036"/>
            <a:chOff x="738258" y="3186882"/>
            <a:chExt cx="530426" cy="508036"/>
          </a:xfrm>
        </p:grpSpPr>
        <p:sp>
          <p:nvSpPr>
            <p:cNvPr id="115" name="Google Shape;874;p26">
              <a:extLst>
                <a:ext uri="{FF2B5EF4-FFF2-40B4-BE49-F238E27FC236}">
                  <a16:creationId xmlns:a16="http://schemas.microsoft.com/office/drawing/2014/main" id="{78B41AB3-27B0-F785-7B3F-BDB1E50806D3}"/>
                </a:ext>
              </a:extLst>
            </p:cNvPr>
            <p:cNvSpPr/>
            <p:nvPr/>
          </p:nvSpPr>
          <p:spPr>
            <a:xfrm>
              <a:off x="738258" y="3186882"/>
              <a:ext cx="530426" cy="508036"/>
            </a:xfrm>
            <a:custGeom>
              <a:avLst/>
              <a:gdLst/>
              <a:ahLst/>
              <a:cxnLst/>
              <a:rect l="l" t="t" r="r" b="b"/>
              <a:pathLst>
                <a:path w="52805" h="50576" extrusionOk="0">
                  <a:moveTo>
                    <a:pt x="43838" y="0"/>
                  </a:moveTo>
                  <a:cubicBezTo>
                    <a:pt x="43647" y="0"/>
                    <a:pt x="43456" y="2"/>
                    <a:pt x="43265" y="5"/>
                  </a:cubicBezTo>
                  <a:cubicBezTo>
                    <a:pt x="42264" y="13"/>
                    <a:pt x="41263" y="13"/>
                    <a:pt x="40263" y="13"/>
                  </a:cubicBezTo>
                  <a:cubicBezTo>
                    <a:pt x="37262" y="13"/>
                    <a:pt x="34266" y="13"/>
                    <a:pt x="31289" y="238"/>
                  </a:cubicBezTo>
                  <a:cubicBezTo>
                    <a:pt x="29456" y="391"/>
                    <a:pt x="27624" y="440"/>
                    <a:pt x="25791" y="440"/>
                  </a:cubicBezTo>
                  <a:cubicBezTo>
                    <a:pt x="23221" y="440"/>
                    <a:pt x="20650" y="344"/>
                    <a:pt x="18080" y="305"/>
                  </a:cubicBezTo>
                  <a:cubicBezTo>
                    <a:pt x="15723" y="305"/>
                    <a:pt x="13351" y="276"/>
                    <a:pt x="10974" y="276"/>
                  </a:cubicBezTo>
                  <a:cubicBezTo>
                    <a:pt x="9785" y="276"/>
                    <a:pt x="8595" y="283"/>
                    <a:pt x="7406" y="305"/>
                  </a:cubicBezTo>
                  <a:cubicBezTo>
                    <a:pt x="5504" y="339"/>
                    <a:pt x="3603" y="172"/>
                    <a:pt x="1802" y="1273"/>
                  </a:cubicBezTo>
                  <a:cubicBezTo>
                    <a:pt x="1101" y="1706"/>
                    <a:pt x="834" y="2207"/>
                    <a:pt x="701" y="2874"/>
                  </a:cubicBezTo>
                  <a:cubicBezTo>
                    <a:pt x="467" y="4075"/>
                    <a:pt x="434" y="5275"/>
                    <a:pt x="434" y="6476"/>
                  </a:cubicBezTo>
                  <a:cubicBezTo>
                    <a:pt x="367" y="9212"/>
                    <a:pt x="467" y="11947"/>
                    <a:pt x="534" y="14682"/>
                  </a:cubicBezTo>
                  <a:cubicBezTo>
                    <a:pt x="768" y="21487"/>
                    <a:pt x="768" y="28292"/>
                    <a:pt x="301" y="35097"/>
                  </a:cubicBezTo>
                  <a:cubicBezTo>
                    <a:pt x="134" y="37632"/>
                    <a:pt x="0" y="40167"/>
                    <a:pt x="134" y="42669"/>
                  </a:cubicBezTo>
                  <a:cubicBezTo>
                    <a:pt x="234" y="44737"/>
                    <a:pt x="934" y="46605"/>
                    <a:pt x="2869" y="47639"/>
                  </a:cubicBezTo>
                  <a:cubicBezTo>
                    <a:pt x="4504" y="48540"/>
                    <a:pt x="6271" y="49174"/>
                    <a:pt x="8106" y="49574"/>
                  </a:cubicBezTo>
                  <a:cubicBezTo>
                    <a:pt x="9939" y="49988"/>
                    <a:pt x="11798" y="50113"/>
                    <a:pt x="13684" y="50113"/>
                  </a:cubicBezTo>
                  <a:cubicBezTo>
                    <a:pt x="13926" y="50113"/>
                    <a:pt x="14168" y="50111"/>
                    <a:pt x="14411" y="50108"/>
                  </a:cubicBezTo>
                  <a:cubicBezTo>
                    <a:pt x="16124" y="50086"/>
                    <a:pt x="17838" y="50075"/>
                    <a:pt x="19551" y="50075"/>
                  </a:cubicBezTo>
                  <a:cubicBezTo>
                    <a:pt x="25708" y="50075"/>
                    <a:pt x="31861" y="50213"/>
                    <a:pt x="37994" y="50474"/>
                  </a:cubicBezTo>
                  <a:cubicBezTo>
                    <a:pt x="39200" y="50535"/>
                    <a:pt x="40398" y="50576"/>
                    <a:pt x="41593" y="50576"/>
                  </a:cubicBezTo>
                  <a:cubicBezTo>
                    <a:pt x="43010" y="50576"/>
                    <a:pt x="44421" y="50519"/>
                    <a:pt x="45833" y="50374"/>
                  </a:cubicBezTo>
                  <a:cubicBezTo>
                    <a:pt x="46133" y="50341"/>
                    <a:pt x="46433" y="50308"/>
                    <a:pt x="46667" y="50208"/>
                  </a:cubicBezTo>
                  <a:cubicBezTo>
                    <a:pt x="48235" y="49474"/>
                    <a:pt x="49569" y="48473"/>
                    <a:pt x="50503" y="46972"/>
                  </a:cubicBezTo>
                  <a:cubicBezTo>
                    <a:pt x="51771" y="44904"/>
                    <a:pt x="52004" y="42569"/>
                    <a:pt x="52104" y="40234"/>
                  </a:cubicBezTo>
                  <a:cubicBezTo>
                    <a:pt x="52204" y="37198"/>
                    <a:pt x="51937" y="34163"/>
                    <a:pt x="51971" y="31161"/>
                  </a:cubicBezTo>
                  <a:cubicBezTo>
                    <a:pt x="52004" y="23722"/>
                    <a:pt x="52071" y="16283"/>
                    <a:pt x="52671" y="8878"/>
                  </a:cubicBezTo>
                  <a:cubicBezTo>
                    <a:pt x="52805" y="7210"/>
                    <a:pt x="52605" y="5542"/>
                    <a:pt x="52705" y="3874"/>
                  </a:cubicBezTo>
                  <a:cubicBezTo>
                    <a:pt x="52805" y="2707"/>
                    <a:pt x="52371" y="1873"/>
                    <a:pt x="51370" y="1273"/>
                  </a:cubicBezTo>
                  <a:cubicBezTo>
                    <a:pt x="50703" y="872"/>
                    <a:pt x="49936" y="639"/>
                    <a:pt x="49169" y="505"/>
                  </a:cubicBezTo>
                  <a:cubicBezTo>
                    <a:pt x="47392" y="144"/>
                    <a:pt x="45615" y="0"/>
                    <a:pt x="43838" y="0"/>
                  </a:cubicBezTo>
                  <a:close/>
                </a:path>
              </a:pathLst>
            </a:custGeom>
            <a:solidFill>
              <a:schemeClr val="accent3"/>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6" name="Google Shape;875;p26">
              <a:extLst>
                <a:ext uri="{FF2B5EF4-FFF2-40B4-BE49-F238E27FC236}">
                  <a16:creationId xmlns:a16="http://schemas.microsoft.com/office/drawing/2014/main" id="{4C140032-E90F-BF22-A884-C8C23090C757}"/>
                </a:ext>
              </a:extLst>
            </p:cNvPr>
            <p:cNvGrpSpPr/>
            <p:nvPr/>
          </p:nvGrpSpPr>
          <p:grpSpPr>
            <a:xfrm>
              <a:off x="791072" y="3260726"/>
              <a:ext cx="65410" cy="83360"/>
              <a:chOff x="5963075" y="1441575"/>
              <a:chExt cx="63400" cy="97600"/>
            </a:xfrm>
          </p:grpSpPr>
          <p:sp>
            <p:nvSpPr>
              <p:cNvPr id="117" name="Google Shape;876;p26">
                <a:extLst>
                  <a:ext uri="{FF2B5EF4-FFF2-40B4-BE49-F238E27FC236}">
                    <a16:creationId xmlns:a16="http://schemas.microsoft.com/office/drawing/2014/main" id="{B49A2DCA-FA1A-FFDF-6D45-1EFBA1627F87}"/>
                  </a:ext>
                </a:extLst>
              </p:cNvPr>
              <p:cNvSpPr/>
              <p:nvPr/>
            </p:nvSpPr>
            <p:spPr>
              <a:xfrm>
                <a:off x="5968075" y="1441575"/>
                <a:ext cx="49225" cy="90925"/>
              </a:xfrm>
              <a:custGeom>
                <a:avLst/>
                <a:gdLst/>
                <a:ahLst/>
                <a:cxnLst/>
                <a:rect l="l" t="t" r="r" b="b"/>
                <a:pathLst>
                  <a:path w="1969" h="3637" extrusionOk="0">
                    <a:moveTo>
                      <a:pt x="1535" y="0"/>
                    </a:moveTo>
                    <a:lnTo>
                      <a:pt x="1535" y="0"/>
                    </a:lnTo>
                    <a:cubicBezTo>
                      <a:pt x="1368" y="701"/>
                      <a:pt x="1235" y="1335"/>
                      <a:pt x="934" y="1868"/>
                    </a:cubicBezTo>
                    <a:cubicBezTo>
                      <a:pt x="634" y="2435"/>
                      <a:pt x="334" y="3036"/>
                      <a:pt x="0" y="3636"/>
                    </a:cubicBezTo>
                    <a:cubicBezTo>
                      <a:pt x="934" y="3336"/>
                      <a:pt x="1968" y="968"/>
                      <a:pt x="153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877;p26">
                <a:extLst>
                  <a:ext uri="{FF2B5EF4-FFF2-40B4-BE49-F238E27FC236}">
                    <a16:creationId xmlns:a16="http://schemas.microsoft.com/office/drawing/2014/main" id="{B5326CE8-9F19-C6A1-101E-0F5C21A22FBD}"/>
                  </a:ext>
                </a:extLst>
              </p:cNvPr>
              <p:cNvSpPr/>
              <p:nvPr/>
            </p:nvSpPr>
            <p:spPr>
              <a:xfrm>
                <a:off x="6003100" y="1500575"/>
                <a:ext cx="23375" cy="38600"/>
              </a:xfrm>
              <a:custGeom>
                <a:avLst/>
                <a:gdLst/>
                <a:ahLst/>
                <a:cxnLst/>
                <a:rect l="l" t="t" r="r" b="b"/>
                <a:pathLst>
                  <a:path w="935" h="1544" extrusionOk="0">
                    <a:moveTo>
                      <a:pt x="752" y="1"/>
                    </a:moveTo>
                    <a:cubicBezTo>
                      <a:pt x="662" y="1"/>
                      <a:pt x="581" y="71"/>
                      <a:pt x="534" y="142"/>
                    </a:cubicBezTo>
                    <a:cubicBezTo>
                      <a:pt x="301" y="576"/>
                      <a:pt x="0" y="976"/>
                      <a:pt x="0" y="1543"/>
                    </a:cubicBezTo>
                    <a:cubicBezTo>
                      <a:pt x="501" y="1243"/>
                      <a:pt x="701" y="743"/>
                      <a:pt x="901" y="242"/>
                    </a:cubicBezTo>
                    <a:cubicBezTo>
                      <a:pt x="934" y="209"/>
                      <a:pt x="901" y="75"/>
                      <a:pt x="868" y="42"/>
                    </a:cubicBezTo>
                    <a:cubicBezTo>
                      <a:pt x="829" y="13"/>
                      <a:pt x="789" y="1"/>
                      <a:pt x="75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878;p26">
                <a:extLst>
                  <a:ext uri="{FF2B5EF4-FFF2-40B4-BE49-F238E27FC236}">
                    <a16:creationId xmlns:a16="http://schemas.microsoft.com/office/drawing/2014/main" id="{3ABB849C-1843-CBCB-F9AC-0C7549B49F42}"/>
                  </a:ext>
                </a:extLst>
              </p:cNvPr>
              <p:cNvSpPr/>
              <p:nvPr/>
            </p:nvSpPr>
            <p:spPr>
              <a:xfrm>
                <a:off x="5963075" y="1457425"/>
                <a:ext cx="15025" cy="33375"/>
              </a:xfrm>
              <a:custGeom>
                <a:avLst/>
                <a:gdLst/>
                <a:ahLst/>
                <a:cxnLst/>
                <a:rect l="l" t="t" r="r" b="b"/>
                <a:pathLst>
                  <a:path w="601" h="1335" extrusionOk="0">
                    <a:moveTo>
                      <a:pt x="434" y="0"/>
                    </a:moveTo>
                    <a:lnTo>
                      <a:pt x="434" y="0"/>
                    </a:lnTo>
                    <a:cubicBezTo>
                      <a:pt x="67" y="434"/>
                      <a:pt x="0" y="734"/>
                      <a:pt x="167" y="1334"/>
                    </a:cubicBezTo>
                    <a:cubicBezTo>
                      <a:pt x="567" y="701"/>
                      <a:pt x="601" y="434"/>
                      <a:pt x="43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0" name="Google Shape;879;p26">
            <a:extLst>
              <a:ext uri="{FF2B5EF4-FFF2-40B4-BE49-F238E27FC236}">
                <a16:creationId xmlns:a16="http://schemas.microsoft.com/office/drawing/2014/main" id="{D84324B6-E338-9D6D-39A8-4F19F1118635}"/>
              </a:ext>
            </a:extLst>
          </p:cNvPr>
          <p:cNvGrpSpPr/>
          <p:nvPr/>
        </p:nvGrpSpPr>
        <p:grpSpPr>
          <a:xfrm>
            <a:off x="7874699" y="2216186"/>
            <a:ext cx="530426" cy="508036"/>
            <a:chOff x="7874699" y="2381595"/>
            <a:chExt cx="530426" cy="508036"/>
          </a:xfrm>
        </p:grpSpPr>
        <p:sp>
          <p:nvSpPr>
            <p:cNvPr id="121" name="Google Shape;880;p26">
              <a:extLst>
                <a:ext uri="{FF2B5EF4-FFF2-40B4-BE49-F238E27FC236}">
                  <a16:creationId xmlns:a16="http://schemas.microsoft.com/office/drawing/2014/main" id="{F42A8A4D-B0D4-C830-63FA-A7E183A9D543}"/>
                </a:ext>
              </a:extLst>
            </p:cNvPr>
            <p:cNvSpPr/>
            <p:nvPr/>
          </p:nvSpPr>
          <p:spPr>
            <a:xfrm flipH="1">
              <a:off x="7874699" y="2381595"/>
              <a:ext cx="530426" cy="508036"/>
            </a:xfrm>
            <a:custGeom>
              <a:avLst/>
              <a:gdLst/>
              <a:ahLst/>
              <a:cxnLst/>
              <a:rect l="l" t="t" r="r" b="b"/>
              <a:pathLst>
                <a:path w="52805" h="50576" extrusionOk="0">
                  <a:moveTo>
                    <a:pt x="43838" y="0"/>
                  </a:moveTo>
                  <a:cubicBezTo>
                    <a:pt x="43647" y="0"/>
                    <a:pt x="43456" y="2"/>
                    <a:pt x="43265" y="5"/>
                  </a:cubicBezTo>
                  <a:cubicBezTo>
                    <a:pt x="42264" y="13"/>
                    <a:pt x="41263" y="13"/>
                    <a:pt x="40263" y="13"/>
                  </a:cubicBezTo>
                  <a:cubicBezTo>
                    <a:pt x="37262" y="13"/>
                    <a:pt x="34266" y="13"/>
                    <a:pt x="31289" y="238"/>
                  </a:cubicBezTo>
                  <a:cubicBezTo>
                    <a:pt x="29456" y="391"/>
                    <a:pt x="27624" y="440"/>
                    <a:pt x="25791" y="440"/>
                  </a:cubicBezTo>
                  <a:cubicBezTo>
                    <a:pt x="23221" y="440"/>
                    <a:pt x="20650" y="344"/>
                    <a:pt x="18080" y="305"/>
                  </a:cubicBezTo>
                  <a:cubicBezTo>
                    <a:pt x="15723" y="305"/>
                    <a:pt x="13351" y="276"/>
                    <a:pt x="10974" y="276"/>
                  </a:cubicBezTo>
                  <a:cubicBezTo>
                    <a:pt x="9785" y="276"/>
                    <a:pt x="8595" y="283"/>
                    <a:pt x="7406" y="305"/>
                  </a:cubicBezTo>
                  <a:cubicBezTo>
                    <a:pt x="5504" y="339"/>
                    <a:pt x="3603" y="172"/>
                    <a:pt x="1802" y="1273"/>
                  </a:cubicBezTo>
                  <a:cubicBezTo>
                    <a:pt x="1101" y="1706"/>
                    <a:pt x="834" y="2207"/>
                    <a:pt x="701" y="2874"/>
                  </a:cubicBezTo>
                  <a:cubicBezTo>
                    <a:pt x="467" y="4075"/>
                    <a:pt x="434" y="5275"/>
                    <a:pt x="434" y="6476"/>
                  </a:cubicBezTo>
                  <a:cubicBezTo>
                    <a:pt x="367" y="9212"/>
                    <a:pt x="467" y="11947"/>
                    <a:pt x="534" y="14682"/>
                  </a:cubicBezTo>
                  <a:cubicBezTo>
                    <a:pt x="768" y="21487"/>
                    <a:pt x="768" y="28292"/>
                    <a:pt x="301" y="35097"/>
                  </a:cubicBezTo>
                  <a:cubicBezTo>
                    <a:pt x="134" y="37632"/>
                    <a:pt x="0" y="40167"/>
                    <a:pt x="134" y="42669"/>
                  </a:cubicBezTo>
                  <a:cubicBezTo>
                    <a:pt x="234" y="44737"/>
                    <a:pt x="934" y="46605"/>
                    <a:pt x="2869" y="47639"/>
                  </a:cubicBezTo>
                  <a:cubicBezTo>
                    <a:pt x="4504" y="48540"/>
                    <a:pt x="6271" y="49174"/>
                    <a:pt x="8106" y="49574"/>
                  </a:cubicBezTo>
                  <a:cubicBezTo>
                    <a:pt x="9939" y="49988"/>
                    <a:pt x="11798" y="50113"/>
                    <a:pt x="13684" y="50113"/>
                  </a:cubicBezTo>
                  <a:cubicBezTo>
                    <a:pt x="13926" y="50113"/>
                    <a:pt x="14168" y="50111"/>
                    <a:pt x="14411" y="50108"/>
                  </a:cubicBezTo>
                  <a:cubicBezTo>
                    <a:pt x="16124" y="50086"/>
                    <a:pt x="17838" y="50075"/>
                    <a:pt x="19551" y="50075"/>
                  </a:cubicBezTo>
                  <a:cubicBezTo>
                    <a:pt x="25708" y="50075"/>
                    <a:pt x="31861" y="50213"/>
                    <a:pt x="37994" y="50474"/>
                  </a:cubicBezTo>
                  <a:cubicBezTo>
                    <a:pt x="39200" y="50535"/>
                    <a:pt x="40398" y="50576"/>
                    <a:pt x="41593" y="50576"/>
                  </a:cubicBezTo>
                  <a:cubicBezTo>
                    <a:pt x="43010" y="50576"/>
                    <a:pt x="44421" y="50519"/>
                    <a:pt x="45833" y="50374"/>
                  </a:cubicBezTo>
                  <a:cubicBezTo>
                    <a:pt x="46133" y="50341"/>
                    <a:pt x="46433" y="50308"/>
                    <a:pt x="46667" y="50208"/>
                  </a:cubicBezTo>
                  <a:cubicBezTo>
                    <a:pt x="48235" y="49474"/>
                    <a:pt x="49569" y="48473"/>
                    <a:pt x="50503" y="46972"/>
                  </a:cubicBezTo>
                  <a:cubicBezTo>
                    <a:pt x="51771" y="44904"/>
                    <a:pt x="52004" y="42569"/>
                    <a:pt x="52104" y="40234"/>
                  </a:cubicBezTo>
                  <a:cubicBezTo>
                    <a:pt x="52204" y="37198"/>
                    <a:pt x="51937" y="34163"/>
                    <a:pt x="51971" y="31161"/>
                  </a:cubicBezTo>
                  <a:cubicBezTo>
                    <a:pt x="52004" y="23722"/>
                    <a:pt x="52071" y="16283"/>
                    <a:pt x="52671" y="8878"/>
                  </a:cubicBezTo>
                  <a:cubicBezTo>
                    <a:pt x="52805" y="7210"/>
                    <a:pt x="52605" y="5542"/>
                    <a:pt x="52705" y="3874"/>
                  </a:cubicBezTo>
                  <a:cubicBezTo>
                    <a:pt x="52805" y="2707"/>
                    <a:pt x="52371" y="1873"/>
                    <a:pt x="51370" y="1273"/>
                  </a:cubicBezTo>
                  <a:cubicBezTo>
                    <a:pt x="50703" y="872"/>
                    <a:pt x="49936" y="639"/>
                    <a:pt x="49169" y="505"/>
                  </a:cubicBezTo>
                  <a:cubicBezTo>
                    <a:pt x="47392" y="144"/>
                    <a:pt x="45615" y="0"/>
                    <a:pt x="43838" y="0"/>
                  </a:cubicBezTo>
                  <a:close/>
                </a:path>
              </a:pathLst>
            </a:custGeom>
            <a:solidFill>
              <a:schemeClr val="accent2"/>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2" name="Google Shape;881;p26">
              <a:extLst>
                <a:ext uri="{FF2B5EF4-FFF2-40B4-BE49-F238E27FC236}">
                  <a16:creationId xmlns:a16="http://schemas.microsoft.com/office/drawing/2014/main" id="{1862D551-3B3A-9CB6-B188-74708ACF600F}"/>
                </a:ext>
              </a:extLst>
            </p:cNvPr>
            <p:cNvGrpSpPr/>
            <p:nvPr/>
          </p:nvGrpSpPr>
          <p:grpSpPr>
            <a:xfrm flipH="1">
              <a:off x="7924977" y="2690906"/>
              <a:ext cx="92598" cy="141344"/>
              <a:chOff x="5886350" y="2945150"/>
              <a:chExt cx="152625" cy="223575"/>
            </a:xfrm>
          </p:grpSpPr>
          <p:sp>
            <p:nvSpPr>
              <p:cNvPr id="123" name="Google Shape;882;p26">
                <a:extLst>
                  <a:ext uri="{FF2B5EF4-FFF2-40B4-BE49-F238E27FC236}">
                    <a16:creationId xmlns:a16="http://schemas.microsoft.com/office/drawing/2014/main" id="{0730E13A-5224-620E-56D3-289B4252CA2E}"/>
                  </a:ext>
                </a:extLst>
              </p:cNvPr>
              <p:cNvSpPr/>
              <p:nvPr/>
            </p:nvSpPr>
            <p:spPr>
              <a:xfrm>
                <a:off x="5886350" y="2991025"/>
                <a:ext cx="152625" cy="72575"/>
              </a:xfrm>
              <a:custGeom>
                <a:avLst/>
                <a:gdLst/>
                <a:ahLst/>
                <a:cxnLst/>
                <a:rect l="l" t="t" r="r" b="b"/>
                <a:pathLst>
                  <a:path w="6105" h="2903" extrusionOk="0">
                    <a:moveTo>
                      <a:pt x="6105" y="0"/>
                    </a:moveTo>
                    <a:cubicBezTo>
                      <a:pt x="4137" y="1101"/>
                      <a:pt x="2035" y="1935"/>
                      <a:pt x="0" y="2902"/>
                    </a:cubicBezTo>
                    <a:cubicBezTo>
                      <a:pt x="2235" y="2368"/>
                      <a:pt x="4437" y="1735"/>
                      <a:pt x="61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883;p26">
                <a:extLst>
                  <a:ext uri="{FF2B5EF4-FFF2-40B4-BE49-F238E27FC236}">
                    <a16:creationId xmlns:a16="http://schemas.microsoft.com/office/drawing/2014/main" id="{8B9DE58B-AD5D-80F6-D184-3DE70A6EE665}"/>
                  </a:ext>
                </a:extLst>
              </p:cNvPr>
              <p:cNvSpPr/>
              <p:nvPr/>
            </p:nvSpPr>
            <p:spPr>
              <a:xfrm>
                <a:off x="5926375" y="3035225"/>
                <a:ext cx="90925" cy="40875"/>
              </a:xfrm>
              <a:custGeom>
                <a:avLst/>
                <a:gdLst/>
                <a:ahLst/>
                <a:cxnLst/>
                <a:rect l="l" t="t" r="r" b="b"/>
                <a:pathLst>
                  <a:path w="3637" h="1635" extrusionOk="0">
                    <a:moveTo>
                      <a:pt x="3570" y="0"/>
                    </a:moveTo>
                    <a:cubicBezTo>
                      <a:pt x="2369" y="500"/>
                      <a:pt x="1201" y="967"/>
                      <a:pt x="0" y="1468"/>
                    </a:cubicBezTo>
                    <a:cubicBezTo>
                      <a:pt x="34" y="1501"/>
                      <a:pt x="67" y="1568"/>
                      <a:pt x="67" y="1635"/>
                    </a:cubicBezTo>
                    <a:cubicBezTo>
                      <a:pt x="1335" y="1368"/>
                      <a:pt x="2569" y="934"/>
                      <a:pt x="3636" y="167"/>
                    </a:cubicBezTo>
                    <a:cubicBezTo>
                      <a:pt x="3603" y="133"/>
                      <a:pt x="3603" y="67"/>
                      <a:pt x="35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884;p26">
                <a:extLst>
                  <a:ext uri="{FF2B5EF4-FFF2-40B4-BE49-F238E27FC236}">
                    <a16:creationId xmlns:a16="http://schemas.microsoft.com/office/drawing/2014/main" id="{41FC1951-6949-13D6-C4D6-2140C1068675}"/>
                  </a:ext>
                </a:extLst>
              </p:cNvPr>
              <p:cNvSpPr/>
              <p:nvPr/>
            </p:nvSpPr>
            <p:spPr>
              <a:xfrm>
                <a:off x="5923875" y="3118600"/>
                <a:ext cx="55050" cy="16950"/>
              </a:xfrm>
              <a:custGeom>
                <a:avLst/>
                <a:gdLst/>
                <a:ahLst/>
                <a:cxnLst/>
                <a:rect l="l" t="t" r="r" b="b"/>
                <a:pathLst>
                  <a:path w="2202" h="678" extrusionOk="0">
                    <a:moveTo>
                      <a:pt x="2202" y="1"/>
                    </a:moveTo>
                    <a:lnTo>
                      <a:pt x="2202" y="1"/>
                    </a:lnTo>
                    <a:cubicBezTo>
                      <a:pt x="1468" y="234"/>
                      <a:pt x="734" y="401"/>
                      <a:pt x="0" y="635"/>
                    </a:cubicBezTo>
                    <a:cubicBezTo>
                      <a:pt x="184" y="663"/>
                      <a:pt x="359" y="678"/>
                      <a:pt x="527" y="678"/>
                    </a:cubicBezTo>
                    <a:cubicBezTo>
                      <a:pt x="1151" y="678"/>
                      <a:pt x="1676" y="474"/>
                      <a:pt x="22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885;p26">
                <a:extLst>
                  <a:ext uri="{FF2B5EF4-FFF2-40B4-BE49-F238E27FC236}">
                    <a16:creationId xmlns:a16="http://schemas.microsoft.com/office/drawing/2014/main" id="{C2F3BAB3-D920-1128-CD12-D3A6084944F2}"/>
                  </a:ext>
                </a:extLst>
              </p:cNvPr>
              <p:cNvSpPr/>
              <p:nvPr/>
            </p:nvSpPr>
            <p:spPr>
              <a:xfrm>
                <a:off x="5908850" y="3149450"/>
                <a:ext cx="45900" cy="19275"/>
              </a:xfrm>
              <a:custGeom>
                <a:avLst/>
                <a:gdLst/>
                <a:ahLst/>
                <a:cxnLst/>
                <a:rect l="l" t="t" r="r" b="b"/>
                <a:pathLst>
                  <a:path w="1836" h="771" extrusionOk="0">
                    <a:moveTo>
                      <a:pt x="1836" y="1"/>
                    </a:moveTo>
                    <a:lnTo>
                      <a:pt x="1836" y="1"/>
                    </a:lnTo>
                    <a:cubicBezTo>
                      <a:pt x="1235" y="234"/>
                      <a:pt x="635" y="335"/>
                      <a:pt x="1" y="768"/>
                    </a:cubicBezTo>
                    <a:cubicBezTo>
                      <a:pt x="38" y="770"/>
                      <a:pt x="74" y="770"/>
                      <a:pt x="111" y="770"/>
                    </a:cubicBezTo>
                    <a:cubicBezTo>
                      <a:pt x="938" y="770"/>
                      <a:pt x="1708" y="416"/>
                      <a:pt x="18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886;p26">
                <a:extLst>
                  <a:ext uri="{FF2B5EF4-FFF2-40B4-BE49-F238E27FC236}">
                    <a16:creationId xmlns:a16="http://schemas.microsoft.com/office/drawing/2014/main" id="{81FA3BCF-494B-B493-C376-8F0EEDE1E8C0}"/>
                  </a:ext>
                </a:extLst>
              </p:cNvPr>
              <p:cNvSpPr/>
              <p:nvPr/>
            </p:nvSpPr>
            <p:spPr>
              <a:xfrm>
                <a:off x="5981425" y="2964325"/>
                <a:ext cx="46725" cy="29225"/>
              </a:xfrm>
              <a:custGeom>
                <a:avLst/>
                <a:gdLst/>
                <a:ahLst/>
                <a:cxnLst/>
                <a:rect l="l" t="t" r="r" b="b"/>
                <a:pathLst>
                  <a:path w="1869" h="1169" extrusionOk="0">
                    <a:moveTo>
                      <a:pt x="1868" y="1"/>
                    </a:moveTo>
                    <a:cubicBezTo>
                      <a:pt x="1168" y="268"/>
                      <a:pt x="667" y="835"/>
                      <a:pt x="0" y="1168"/>
                    </a:cubicBezTo>
                    <a:cubicBezTo>
                      <a:pt x="701" y="901"/>
                      <a:pt x="1468" y="701"/>
                      <a:pt x="18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887;p26">
                <a:extLst>
                  <a:ext uri="{FF2B5EF4-FFF2-40B4-BE49-F238E27FC236}">
                    <a16:creationId xmlns:a16="http://schemas.microsoft.com/office/drawing/2014/main" id="{26C0BEB5-4D28-260E-0A97-277626BA3E54}"/>
                  </a:ext>
                </a:extLst>
              </p:cNvPr>
              <p:cNvSpPr/>
              <p:nvPr/>
            </p:nvSpPr>
            <p:spPr>
              <a:xfrm>
                <a:off x="5948900" y="3077750"/>
                <a:ext cx="49225" cy="17525"/>
              </a:xfrm>
              <a:custGeom>
                <a:avLst/>
                <a:gdLst/>
                <a:ahLst/>
                <a:cxnLst/>
                <a:rect l="l" t="t" r="r" b="b"/>
                <a:pathLst>
                  <a:path w="1969" h="701" extrusionOk="0">
                    <a:moveTo>
                      <a:pt x="1968" y="0"/>
                    </a:moveTo>
                    <a:lnTo>
                      <a:pt x="1968" y="0"/>
                    </a:lnTo>
                    <a:cubicBezTo>
                      <a:pt x="1368" y="100"/>
                      <a:pt x="801" y="434"/>
                      <a:pt x="200" y="567"/>
                    </a:cubicBezTo>
                    <a:cubicBezTo>
                      <a:pt x="134" y="601"/>
                      <a:pt x="67" y="667"/>
                      <a:pt x="0" y="701"/>
                    </a:cubicBezTo>
                    <a:cubicBezTo>
                      <a:pt x="701" y="601"/>
                      <a:pt x="1434" y="501"/>
                      <a:pt x="19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888;p26">
                <a:extLst>
                  <a:ext uri="{FF2B5EF4-FFF2-40B4-BE49-F238E27FC236}">
                    <a16:creationId xmlns:a16="http://schemas.microsoft.com/office/drawing/2014/main" id="{2FAD890F-4A92-EAC9-4C5A-577A5102303F}"/>
                  </a:ext>
                </a:extLst>
              </p:cNvPr>
              <p:cNvSpPr/>
              <p:nvPr/>
            </p:nvSpPr>
            <p:spPr>
              <a:xfrm>
                <a:off x="5992250" y="2945150"/>
                <a:ext cx="28375" cy="20875"/>
              </a:xfrm>
              <a:custGeom>
                <a:avLst/>
                <a:gdLst/>
                <a:ahLst/>
                <a:cxnLst/>
                <a:rect l="l" t="t" r="r" b="b"/>
                <a:pathLst>
                  <a:path w="1135" h="835" extrusionOk="0">
                    <a:moveTo>
                      <a:pt x="1135" y="0"/>
                    </a:moveTo>
                    <a:cubicBezTo>
                      <a:pt x="601" y="167"/>
                      <a:pt x="301" y="501"/>
                      <a:pt x="1" y="834"/>
                    </a:cubicBezTo>
                    <a:cubicBezTo>
                      <a:pt x="501" y="768"/>
                      <a:pt x="901" y="601"/>
                      <a:pt x="11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30" name="Google Shape;889;p26">
            <a:extLst>
              <a:ext uri="{FF2B5EF4-FFF2-40B4-BE49-F238E27FC236}">
                <a16:creationId xmlns:a16="http://schemas.microsoft.com/office/drawing/2014/main" id="{38B42C33-005D-E3DE-06A9-FD8D631CD7AC}"/>
              </a:ext>
            </a:extLst>
          </p:cNvPr>
          <p:cNvGrpSpPr/>
          <p:nvPr/>
        </p:nvGrpSpPr>
        <p:grpSpPr>
          <a:xfrm>
            <a:off x="7874699" y="1378555"/>
            <a:ext cx="530426" cy="508036"/>
            <a:chOff x="7874699" y="1543964"/>
            <a:chExt cx="530426" cy="508036"/>
          </a:xfrm>
        </p:grpSpPr>
        <p:sp>
          <p:nvSpPr>
            <p:cNvPr id="131" name="Google Shape;890;p26">
              <a:extLst>
                <a:ext uri="{FF2B5EF4-FFF2-40B4-BE49-F238E27FC236}">
                  <a16:creationId xmlns:a16="http://schemas.microsoft.com/office/drawing/2014/main" id="{57735B96-2C7E-5391-4A4C-1711F32D4785}"/>
                </a:ext>
              </a:extLst>
            </p:cNvPr>
            <p:cNvSpPr/>
            <p:nvPr/>
          </p:nvSpPr>
          <p:spPr>
            <a:xfrm flipH="1">
              <a:off x="7874699" y="1543964"/>
              <a:ext cx="530426" cy="508036"/>
            </a:xfrm>
            <a:custGeom>
              <a:avLst/>
              <a:gdLst/>
              <a:ahLst/>
              <a:cxnLst/>
              <a:rect l="l" t="t" r="r" b="b"/>
              <a:pathLst>
                <a:path w="52805" h="50576" extrusionOk="0">
                  <a:moveTo>
                    <a:pt x="43838" y="0"/>
                  </a:moveTo>
                  <a:cubicBezTo>
                    <a:pt x="43647" y="0"/>
                    <a:pt x="43456" y="2"/>
                    <a:pt x="43265" y="5"/>
                  </a:cubicBezTo>
                  <a:cubicBezTo>
                    <a:pt x="42264" y="13"/>
                    <a:pt x="41263" y="13"/>
                    <a:pt x="40263" y="13"/>
                  </a:cubicBezTo>
                  <a:cubicBezTo>
                    <a:pt x="37262" y="13"/>
                    <a:pt x="34266" y="13"/>
                    <a:pt x="31289" y="238"/>
                  </a:cubicBezTo>
                  <a:cubicBezTo>
                    <a:pt x="29456" y="391"/>
                    <a:pt x="27624" y="440"/>
                    <a:pt x="25791" y="440"/>
                  </a:cubicBezTo>
                  <a:cubicBezTo>
                    <a:pt x="23221" y="440"/>
                    <a:pt x="20650" y="344"/>
                    <a:pt x="18080" y="305"/>
                  </a:cubicBezTo>
                  <a:cubicBezTo>
                    <a:pt x="15723" y="305"/>
                    <a:pt x="13351" y="276"/>
                    <a:pt x="10974" y="276"/>
                  </a:cubicBezTo>
                  <a:cubicBezTo>
                    <a:pt x="9785" y="276"/>
                    <a:pt x="8595" y="283"/>
                    <a:pt x="7406" y="305"/>
                  </a:cubicBezTo>
                  <a:cubicBezTo>
                    <a:pt x="5504" y="339"/>
                    <a:pt x="3603" y="172"/>
                    <a:pt x="1802" y="1273"/>
                  </a:cubicBezTo>
                  <a:cubicBezTo>
                    <a:pt x="1101" y="1706"/>
                    <a:pt x="834" y="2207"/>
                    <a:pt x="701" y="2874"/>
                  </a:cubicBezTo>
                  <a:cubicBezTo>
                    <a:pt x="467" y="4075"/>
                    <a:pt x="434" y="5275"/>
                    <a:pt x="434" y="6476"/>
                  </a:cubicBezTo>
                  <a:cubicBezTo>
                    <a:pt x="367" y="9212"/>
                    <a:pt x="467" y="11947"/>
                    <a:pt x="534" y="14682"/>
                  </a:cubicBezTo>
                  <a:cubicBezTo>
                    <a:pt x="768" y="21487"/>
                    <a:pt x="768" y="28292"/>
                    <a:pt x="301" y="35097"/>
                  </a:cubicBezTo>
                  <a:cubicBezTo>
                    <a:pt x="134" y="37632"/>
                    <a:pt x="0" y="40167"/>
                    <a:pt x="134" y="42669"/>
                  </a:cubicBezTo>
                  <a:cubicBezTo>
                    <a:pt x="234" y="44737"/>
                    <a:pt x="934" y="46605"/>
                    <a:pt x="2869" y="47639"/>
                  </a:cubicBezTo>
                  <a:cubicBezTo>
                    <a:pt x="4504" y="48540"/>
                    <a:pt x="6271" y="49174"/>
                    <a:pt x="8106" y="49574"/>
                  </a:cubicBezTo>
                  <a:cubicBezTo>
                    <a:pt x="9939" y="49988"/>
                    <a:pt x="11798" y="50113"/>
                    <a:pt x="13684" y="50113"/>
                  </a:cubicBezTo>
                  <a:cubicBezTo>
                    <a:pt x="13926" y="50113"/>
                    <a:pt x="14168" y="50111"/>
                    <a:pt x="14411" y="50108"/>
                  </a:cubicBezTo>
                  <a:cubicBezTo>
                    <a:pt x="16124" y="50086"/>
                    <a:pt x="17838" y="50075"/>
                    <a:pt x="19551" y="50075"/>
                  </a:cubicBezTo>
                  <a:cubicBezTo>
                    <a:pt x="25708" y="50075"/>
                    <a:pt x="31861" y="50213"/>
                    <a:pt x="37994" y="50474"/>
                  </a:cubicBezTo>
                  <a:cubicBezTo>
                    <a:pt x="39200" y="50535"/>
                    <a:pt x="40398" y="50576"/>
                    <a:pt x="41593" y="50576"/>
                  </a:cubicBezTo>
                  <a:cubicBezTo>
                    <a:pt x="43010" y="50576"/>
                    <a:pt x="44421" y="50519"/>
                    <a:pt x="45833" y="50374"/>
                  </a:cubicBezTo>
                  <a:cubicBezTo>
                    <a:pt x="46133" y="50341"/>
                    <a:pt x="46433" y="50308"/>
                    <a:pt x="46667" y="50208"/>
                  </a:cubicBezTo>
                  <a:cubicBezTo>
                    <a:pt x="48235" y="49474"/>
                    <a:pt x="49569" y="48473"/>
                    <a:pt x="50503" y="46972"/>
                  </a:cubicBezTo>
                  <a:cubicBezTo>
                    <a:pt x="51771" y="44904"/>
                    <a:pt x="52004" y="42569"/>
                    <a:pt x="52104" y="40234"/>
                  </a:cubicBezTo>
                  <a:cubicBezTo>
                    <a:pt x="52204" y="37198"/>
                    <a:pt x="51937" y="34163"/>
                    <a:pt x="51971" y="31161"/>
                  </a:cubicBezTo>
                  <a:cubicBezTo>
                    <a:pt x="52004" y="23722"/>
                    <a:pt x="52071" y="16283"/>
                    <a:pt x="52671" y="8878"/>
                  </a:cubicBezTo>
                  <a:cubicBezTo>
                    <a:pt x="52805" y="7210"/>
                    <a:pt x="52605" y="5542"/>
                    <a:pt x="52705" y="3874"/>
                  </a:cubicBezTo>
                  <a:cubicBezTo>
                    <a:pt x="52805" y="2707"/>
                    <a:pt x="52371" y="1873"/>
                    <a:pt x="51370" y="1273"/>
                  </a:cubicBezTo>
                  <a:cubicBezTo>
                    <a:pt x="50703" y="872"/>
                    <a:pt x="49936" y="639"/>
                    <a:pt x="49169" y="505"/>
                  </a:cubicBezTo>
                  <a:cubicBezTo>
                    <a:pt x="47392" y="144"/>
                    <a:pt x="45615" y="0"/>
                    <a:pt x="43838" y="0"/>
                  </a:cubicBezTo>
                  <a:close/>
                </a:path>
              </a:pathLst>
            </a:custGeom>
            <a:solidFill>
              <a:schemeClr val="accent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2" name="Google Shape;891;p26">
              <a:extLst>
                <a:ext uri="{FF2B5EF4-FFF2-40B4-BE49-F238E27FC236}">
                  <a16:creationId xmlns:a16="http://schemas.microsoft.com/office/drawing/2014/main" id="{F4F652F0-7D98-3FB6-7DF3-76EF11DFA8D2}"/>
                </a:ext>
              </a:extLst>
            </p:cNvPr>
            <p:cNvGrpSpPr/>
            <p:nvPr/>
          </p:nvGrpSpPr>
          <p:grpSpPr>
            <a:xfrm>
              <a:off x="8289422" y="1602026"/>
              <a:ext cx="65410" cy="83360"/>
              <a:chOff x="5963075" y="1441575"/>
              <a:chExt cx="63400" cy="97600"/>
            </a:xfrm>
          </p:grpSpPr>
          <p:sp>
            <p:nvSpPr>
              <p:cNvPr id="133" name="Google Shape;892;p26">
                <a:extLst>
                  <a:ext uri="{FF2B5EF4-FFF2-40B4-BE49-F238E27FC236}">
                    <a16:creationId xmlns:a16="http://schemas.microsoft.com/office/drawing/2014/main" id="{AB40908C-5715-61A8-B17C-1CFBEF2877A9}"/>
                  </a:ext>
                </a:extLst>
              </p:cNvPr>
              <p:cNvSpPr/>
              <p:nvPr/>
            </p:nvSpPr>
            <p:spPr>
              <a:xfrm>
                <a:off x="5968075" y="1441575"/>
                <a:ext cx="49225" cy="90925"/>
              </a:xfrm>
              <a:custGeom>
                <a:avLst/>
                <a:gdLst/>
                <a:ahLst/>
                <a:cxnLst/>
                <a:rect l="l" t="t" r="r" b="b"/>
                <a:pathLst>
                  <a:path w="1969" h="3637" extrusionOk="0">
                    <a:moveTo>
                      <a:pt x="1535" y="0"/>
                    </a:moveTo>
                    <a:lnTo>
                      <a:pt x="1535" y="0"/>
                    </a:lnTo>
                    <a:cubicBezTo>
                      <a:pt x="1368" y="701"/>
                      <a:pt x="1235" y="1335"/>
                      <a:pt x="934" y="1868"/>
                    </a:cubicBezTo>
                    <a:cubicBezTo>
                      <a:pt x="634" y="2435"/>
                      <a:pt x="334" y="3036"/>
                      <a:pt x="0" y="3636"/>
                    </a:cubicBezTo>
                    <a:cubicBezTo>
                      <a:pt x="934" y="3336"/>
                      <a:pt x="1968" y="968"/>
                      <a:pt x="153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893;p26">
                <a:extLst>
                  <a:ext uri="{FF2B5EF4-FFF2-40B4-BE49-F238E27FC236}">
                    <a16:creationId xmlns:a16="http://schemas.microsoft.com/office/drawing/2014/main" id="{8C4AFC4D-2A19-384F-0D95-35F34831DC14}"/>
                  </a:ext>
                </a:extLst>
              </p:cNvPr>
              <p:cNvSpPr/>
              <p:nvPr/>
            </p:nvSpPr>
            <p:spPr>
              <a:xfrm>
                <a:off x="6003100" y="1500575"/>
                <a:ext cx="23375" cy="38600"/>
              </a:xfrm>
              <a:custGeom>
                <a:avLst/>
                <a:gdLst/>
                <a:ahLst/>
                <a:cxnLst/>
                <a:rect l="l" t="t" r="r" b="b"/>
                <a:pathLst>
                  <a:path w="935" h="1544" extrusionOk="0">
                    <a:moveTo>
                      <a:pt x="752" y="1"/>
                    </a:moveTo>
                    <a:cubicBezTo>
                      <a:pt x="662" y="1"/>
                      <a:pt x="581" y="71"/>
                      <a:pt x="534" y="142"/>
                    </a:cubicBezTo>
                    <a:cubicBezTo>
                      <a:pt x="301" y="576"/>
                      <a:pt x="0" y="976"/>
                      <a:pt x="0" y="1543"/>
                    </a:cubicBezTo>
                    <a:cubicBezTo>
                      <a:pt x="501" y="1243"/>
                      <a:pt x="701" y="743"/>
                      <a:pt x="901" y="242"/>
                    </a:cubicBezTo>
                    <a:cubicBezTo>
                      <a:pt x="934" y="209"/>
                      <a:pt x="901" y="75"/>
                      <a:pt x="868" y="42"/>
                    </a:cubicBezTo>
                    <a:cubicBezTo>
                      <a:pt x="829" y="13"/>
                      <a:pt x="789" y="1"/>
                      <a:pt x="75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894;p26">
                <a:extLst>
                  <a:ext uri="{FF2B5EF4-FFF2-40B4-BE49-F238E27FC236}">
                    <a16:creationId xmlns:a16="http://schemas.microsoft.com/office/drawing/2014/main" id="{D3940D5D-D587-AC25-5FAC-AF2CA22ABFC0}"/>
                  </a:ext>
                </a:extLst>
              </p:cNvPr>
              <p:cNvSpPr/>
              <p:nvPr/>
            </p:nvSpPr>
            <p:spPr>
              <a:xfrm>
                <a:off x="5963075" y="1457425"/>
                <a:ext cx="15025" cy="33375"/>
              </a:xfrm>
              <a:custGeom>
                <a:avLst/>
                <a:gdLst/>
                <a:ahLst/>
                <a:cxnLst/>
                <a:rect l="l" t="t" r="r" b="b"/>
                <a:pathLst>
                  <a:path w="601" h="1335" extrusionOk="0">
                    <a:moveTo>
                      <a:pt x="434" y="0"/>
                    </a:moveTo>
                    <a:lnTo>
                      <a:pt x="434" y="0"/>
                    </a:lnTo>
                    <a:cubicBezTo>
                      <a:pt x="67" y="434"/>
                      <a:pt x="0" y="734"/>
                      <a:pt x="167" y="1334"/>
                    </a:cubicBezTo>
                    <a:cubicBezTo>
                      <a:pt x="567" y="701"/>
                      <a:pt x="601" y="434"/>
                      <a:pt x="43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36" name="Google Shape;895;p26">
            <a:extLst>
              <a:ext uri="{FF2B5EF4-FFF2-40B4-BE49-F238E27FC236}">
                <a16:creationId xmlns:a16="http://schemas.microsoft.com/office/drawing/2014/main" id="{B3401263-7918-35E9-CEE0-B94329C37C5D}"/>
              </a:ext>
            </a:extLst>
          </p:cNvPr>
          <p:cNvGrpSpPr/>
          <p:nvPr/>
        </p:nvGrpSpPr>
        <p:grpSpPr>
          <a:xfrm>
            <a:off x="7874699" y="3021473"/>
            <a:ext cx="530426" cy="508036"/>
            <a:chOff x="7874699" y="3186882"/>
            <a:chExt cx="530426" cy="508036"/>
          </a:xfrm>
        </p:grpSpPr>
        <p:sp>
          <p:nvSpPr>
            <p:cNvPr id="137" name="Google Shape;896;p26">
              <a:extLst>
                <a:ext uri="{FF2B5EF4-FFF2-40B4-BE49-F238E27FC236}">
                  <a16:creationId xmlns:a16="http://schemas.microsoft.com/office/drawing/2014/main" id="{9DA9460B-61E2-C203-D2E9-7E919F223F2E}"/>
                </a:ext>
              </a:extLst>
            </p:cNvPr>
            <p:cNvSpPr/>
            <p:nvPr/>
          </p:nvSpPr>
          <p:spPr>
            <a:xfrm flipH="1">
              <a:off x="7874699" y="3186882"/>
              <a:ext cx="530426" cy="508036"/>
            </a:xfrm>
            <a:custGeom>
              <a:avLst/>
              <a:gdLst/>
              <a:ahLst/>
              <a:cxnLst/>
              <a:rect l="l" t="t" r="r" b="b"/>
              <a:pathLst>
                <a:path w="52805" h="50576" extrusionOk="0">
                  <a:moveTo>
                    <a:pt x="43838" y="0"/>
                  </a:moveTo>
                  <a:cubicBezTo>
                    <a:pt x="43647" y="0"/>
                    <a:pt x="43456" y="2"/>
                    <a:pt x="43265" y="5"/>
                  </a:cubicBezTo>
                  <a:cubicBezTo>
                    <a:pt x="42264" y="13"/>
                    <a:pt x="41263" y="13"/>
                    <a:pt x="40263" y="13"/>
                  </a:cubicBezTo>
                  <a:cubicBezTo>
                    <a:pt x="37262" y="13"/>
                    <a:pt x="34266" y="13"/>
                    <a:pt x="31289" y="238"/>
                  </a:cubicBezTo>
                  <a:cubicBezTo>
                    <a:pt x="29456" y="391"/>
                    <a:pt x="27624" y="440"/>
                    <a:pt x="25791" y="440"/>
                  </a:cubicBezTo>
                  <a:cubicBezTo>
                    <a:pt x="23221" y="440"/>
                    <a:pt x="20650" y="344"/>
                    <a:pt x="18080" y="305"/>
                  </a:cubicBezTo>
                  <a:cubicBezTo>
                    <a:pt x="15723" y="305"/>
                    <a:pt x="13351" y="276"/>
                    <a:pt x="10974" y="276"/>
                  </a:cubicBezTo>
                  <a:cubicBezTo>
                    <a:pt x="9785" y="276"/>
                    <a:pt x="8595" y="283"/>
                    <a:pt x="7406" y="305"/>
                  </a:cubicBezTo>
                  <a:cubicBezTo>
                    <a:pt x="5504" y="339"/>
                    <a:pt x="3603" y="172"/>
                    <a:pt x="1802" y="1273"/>
                  </a:cubicBezTo>
                  <a:cubicBezTo>
                    <a:pt x="1101" y="1706"/>
                    <a:pt x="834" y="2207"/>
                    <a:pt x="701" y="2874"/>
                  </a:cubicBezTo>
                  <a:cubicBezTo>
                    <a:pt x="467" y="4075"/>
                    <a:pt x="434" y="5275"/>
                    <a:pt x="434" y="6476"/>
                  </a:cubicBezTo>
                  <a:cubicBezTo>
                    <a:pt x="367" y="9212"/>
                    <a:pt x="467" y="11947"/>
                    <a:pt x="534" y="14682"/>
                  </a:cubicBezTo>
                  <a:cubicBezTo>
                    <a:pt x="768" y="21487"/>
                    <a:pt x="768" y="28292"/>
                    <a:pt x="301" y="35097"/>
                  </a:cubicBezTo>
                  <a:cubicBezTo>
                    <a:pt x="134" y="37632"/>
                    <a:pt x="0" y="40167"/>
                    <a:pt x="134" y="42669"/>
                  </a:cubicBezTo>
                  <a:cubicBezTo>
                    <a:pt x="234" y="44737"/>
                    <a:pt x="934" y="46605"/>
                    <a:pt x="2869" y="47639"/>
                  </a:cubicBezTo>
                  <a:cubicBezTo>
                    <a:pt x="4504" y="48540"/>
                    <a:pt x="6271" y="49174"/>
                    <a:pt x="8106" y="49574"/>
                  </a:cubicBezTo>
                  <a:cubicBezTo>
                    <a:pt x="9939" y="49988"/>
                    <a:pt x="11798" y="50113"/>
                    <a:pt x="13684" y="50113"/>
                  </a:cubicBezTo>
                  <a:cubicBezTo>
                    <a:pt x="13926" y="50113"/>
                    <a:pt x="14168" y="50111"/>
                    <a:pt x="14411" y="50108"/>
                  </a:cubicBezTo>
                  <a:cubicBezTo>
                    <a:pt x="16124" y="50086"/>
                    <a:pt x="17838" y="50075"/>
                    <a:pt x="19551" y="50075"/>
                  </a:cubicBezTo>
                  <a:cubicBezTo>
                    <a:pt x="25708" y="50075"/>
                    <a:pt x="31861" y="50213"/>
                    <a:pt x="37994" y="50474"/>
                  </a:cubicBezTo>
                  <a:cubicBezTo>
                    <a:pt x="39200" y="50535"/>
                    <a:pt x="40398" y="50576"/>
                    <a:pt x="41593" y="50576"/>
                  </a:cubicBezTo>
                  <a:cubicBezTo>
                    <a:pt x="43010" y="50576"/>
                    <a:pt x="44421" y="50519"/>
                    <a:pt x="45833" y="50374"/>
                  </a:cubicBezTo>
                  <a:cubicBezTo>
                    <a:pt x="46133" y="50341"/>
                    <a:pt x="46433" y="50308"/>
                    <a:pt x="46667" y="50208"/>
                  </a:cubicBezTo>
                  <a:cubicBezTo>
                    <a:pt x="48235" y="49474"/>
                    <a:pt x="49569" y="48473"/>
                    <a:pt x="50503" y="46972"/>
                  </a:cubicBezTo>
                  <a:cubicBezTo>
                    <a:pt x="51771" y="44904"/>
                    <a:pt x="52004" y="42569"/>
                    <a:pt x="52104" y="40234"/>
                  </a:cubicBezTo>
                  <a:cubicBezTo>
                    <a:pt x="52204" y="37198"/>
                    <a:pt x="51937" y="34163"/>
                    <a:pt x="51971" y="31161"/>
                  </a:cubicBezTo>
                  <a:cubicBezTo>
                    <a:pt x="52004" y="23722"/>
                    <a:pt x="52071" y="16283"/>
                    <a:pt x="52671" y="8878"/>
                  </a:cubicBezTo>
                  <a:cubicBezTo>
                    <a:pt x="52805" y="7210"/>
                    <a:pt x="52605" y="5542"/>
                    <a:pt x="52705" y="3874"/>
                  </a:cubicBezTo>
                  <a:cubicBezTo>
                    <a:pt x="52805" y="2707"/>
                    <a:pt x="52371" y="1873"/>
                    <a:pt x="51370" y="1273"/>
                  </a:cubicBezTo>
                  <a:cubicBezTo>
                    <a:pt x="50703" y="872"/>
                    <a:pt x="49936" y="639"/>
                    <a:pt x="49169" y="505"/>
                  </a:cubicBezTo>
                  <a:cubicBezTo>
                    <a:pt x="47392" y="144"/>
                    <a:pt x="45615" y="0"/>
                    <a:pt x="43838" y="0"/>
                  </a:cubicBezTo>
                  <a:close/>
                </a:path>
              </a:pathLst>
            </a:custGeom>
            <a:solidFill>
              <a:schemeClr val="accent3"/>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8" name="Google Shape;897;p26">
              <a:extLst>
                <a:ext uri="{FF2B5EF4-FFF2-40B4-BE49-F238E27FC236}">
                  <a16:creationId xmlns:a16="http://schemas.microsoft.com/office/drawing/2014/main" id="{E14A3513-AB9D-D761-19A5-1CA182FD84A9}"/>
                </a:ext>
              </a:extLst>
            </p:cNvPr>
            <p:cNvGrpSpPr/>
            <p:nvPr/>
          </p:nvGrpSpPr>
          <p:grpSpPr>
            <a:xfrm flipH="1">
              <a:off x="8289418" y="3260726"/>
              <a:ext cx="65410" cy="83360"/>
              <a:chOff x="5963075" y="1441575"/>
              <a:chExt cx="63400" cy="97600"/>
            </a:xfrm>
          </p:grpSpPr>
          <p:sp>
            <p:nvSpPr>
              <p:cNvPr id="139" name="Google Shape;898;p26">
                <a:extLst>
                  <a:ext uri="{FF2B5EF4-FFF2-40B4-BE49-F238E27FC236}">
                    <a16:creationId xmlns:a16="http://schemas.microsoft.com/office/drawing/2014/main" id="{34FE0BE2-2D13-56E7-0EBD-55A9A5970D48}"/>
                  </a:ext>
                </a:extLst>
              </p:cNvPr>
              <p:cNvSpPr/>
              <p:nvPr/>
            </p:nvSpPr>
            <p:spPr>
              <a:xfrm>
                <a:off x="5968075" y="1441575"/>
                <a:ext cx="49225" cy="90925"/>
              </a:xfrm>
              <a:custGeom>
                <a:avLst/>
                <a:gdLst/>
                <a:ahLst/>
                <a:cxnLst/>
                <a:rect l="l" t="t" r="r" b="b"/>
                <a:pathLst>
                  <a:path w="1969" h="3637" extrusionOk="0">
                    <a:moveTo>
                      <a:pt x="1535" y="0"/>
                    </a:moveTo>
                    <a:lnTo>
                      <a:pt x="1535" y="0"/>
                    </a:lnTo>
                    <a:cubicBezTo>
                      <a:pt x="1368" y="701"/>
                      <a:pt x="1235" y="1335"/>
                      <a:pt x="934" y="1868"/>
                    </a:cubicBezTo>
                    <a:cubicBezTo>
                      <a:pt x="634" y="2435"/>
                      <a:pt x="334" y="3036"/>
                      <a:pt x="0" y="3636"/>
                    </a:cubicBezTo>
                    <a:cubicBezTo>
                      <a:pt x="934" y="3336"/>
                      <a:pt x="1968" y="968"/>
                      <a:pt x="153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899;p26">
                <a:extLst>
                  <a:ext uri="{FF2B5EF4-FFF2-40B4-BE49-F238E27FC236}">
                    <a16:creationId xmlns:a16="http://schemas.microsoft.com/office/drawing/2014/main" id="{D5AB1D04-8529-7737-A8B8-23FC8381662E}"/>
                  </a:ext>
                </a:extLst>
              </p:cNvPr>
              <p:cNvSpPr/>
              <p:nvPr/>
            </p:nvSpPr>
            <p:spPr>
              <a:xfrm>
                <a:off x="6003100" y="1500575"/>
                <a:ext cx="23375" cy="38600"/>
              </a:xfrm>
              <a:custGeom>
                <a:avLst/>
                <a:gdLst/>
                <a:ahLst/>
                <a:cxnLst/>
                <a:rect l="l" t="t" r="r" b="b"/>
                <a:pathLst>
                  <a:path w="935" h="1544" extrusionOk="0">
                    <a:moveTo>
                      <a:pt x="752" y="1"/>
                    </a:moveTo>
                    <a:cubicBezTo>
                      <a:pt x="662" y="1"/>
                      <a:pt x="581" y="71"/>
                      <a:pt x="534" y="142"/>
                    </a:cubicBezTo>
                    <a:cubicBezTo>
                      <a:pt x="301" y="576"/>
                      <a:pt x="0" y="976"/>
                      <a:pt x="0" y="1543"/>
                    </a:cubicBezTo>
                    <a:cubicBezTo>
                      <a:pt x="501" y="1243"/>
                      <a:pt x="701" y="743"/>
                      <a:pt x="901" y="242"/>
                    </a:cubicBezTo>
                    <a:cubicBezTo>
                      <a:pt x="934" y="209"/>
                      <a:pt x="901" y="75"/>
                      <a:pt x="868" y="42"/>
                    </a:cubicBezTo>
                    <a:cubicBezTo>
                      <a:pt x="829" y="13"/>
                      <a:pt x="789" y="1"/>
                      <a:pt x="75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900;p26">
                <a:extLst>
                  <a:ext uri="{FF2B5EF4-FFF2-40B4-BE49-F238E27FC236}">
                    <a16:creationId xmlns:a16="http://schemas.microsoft.com/office/drawing/2014/main" id="{55F6E0C6-8B64-6584-0160-BEE5677BAEE5}"/>
                  </a:ext>
                </a:extLst>
              </p:cNvPr>
              <p:cNvSpPr/>
              <p:nvPr/>
            </p:nvSpPr>
            <p:spPr>
              <a:xfrm>
                <a:off x="5963075" y="1457425"/>
                <a:ext cx="15025" cy="33375"/>
              </a:xfrm>
              <a:custGeom>
                <a:avLst/>
                <a:gdLst/>
                <a:ahLst/>
                <a:cxnLst/>
                <a:rect l="l" t="t" r="r" b="b"/>
                <a:pathLst>
                  <a:path w="601" h="1335" extrusionOk="0">
                    <a:moveTo>
                      <a:pt x="434" y="0"/>
                    </a:moveTo>
                    <a:lnTo>
                      <a:pt x="434" y="0"/>
                    </a:lnTo>
                    <a:cubicBezTo>
                      <a:pt x="67" y="434"/>
                      <a:pt x="0" y="734"/>
                      <a:pt x="167" y="1334"/>
                    </a:cubicBezTo>
                    <a:cubicBezTo>
                      <a:pt x="567" y="701"/>
                      <a:pt x="601" y="434"/>
                      <a:pt x="43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2" name="Google Shape;902;p26">
            <a:extLst>
              <a:ext uri="{FF2B5EF4-FFF2-40B4-BE49-F238E27FC236}">
                <a16:creationId xmlns:a16="http://schemas.microsoft.com/office/drawing/2014/main" id="{BA7F09FF-C006-F481-11DC-DA741B0E66BD}"/>
              </a:ext>
            </a:extLst>
          </p:cNvPr>
          <p:cNvSpPr txBox="1"/>
          <p:nvPr/>
        </p:nvSpPr>
        <p:spPr>
          <a:xfrm>
            <a:off x="1450703" y="1345204"/>
            <a:ext cx="1852800" cy="73801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IN" sz="1050" dirty="0">
                <a:solidFill>
                  <a:schemeClr val="dk1"/>
                </a:solidFill>
                <a:latin typeface="Roboto"/>
                <a:ea typeface="Roboto"/>
                <a:cs typeface="Roboto"/>
                <a:sym typeface="Roboto"/>
              </a:rPr>
              <a:t>Most of the hospitals have been found to be located in East Coast</a:t>
            </a:r>
            <a:endParaRPr sz="1050" dirty="0">
              <a:solidFill>
                <a:schemeClr val="dk1"/>
              </a:solidFill>
              <a:latin typeface="Roboto"/>
              <a:ea typeface="Roboto"/>
              <a:cs typeface="Roboto"/>
              <a:sym typeface="Roboto"/>
            </a:endParaRPr>
          </a:p>
        </p:txBody>
      </p:sp>
      <p:sp>
        <p:nvSpPr>
          <p:cNvPr id="143" name="Google Shape;903;p26">
            <a:extLst>
              <a:ext uri="{FF2B5EF4-FFF2-40B4-BE49-F238E27FC236}">
                <a16:creationId xmlns:a16="http://schemas.microsoft.com/office/drawing/2014/main" id="{5D1DBD6E-A93F-5F26-AC3F-64F7A4A69F8A}"/>
              </a:ext>
            </a:extLst>
          </p:cNvPr>
          <p:cNvSpPr txBox="1"/>
          <p:nvPr/>
        </p:nvSpPr>
        <p:spPr>
          <a:xfrm>
            <a:off x="-1484040" y="4325109"/>
            <a:ext cx="1780200" cy="572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000" b="1" dirty="0">
              <a:solidFill>
                <a:schemeClr val="dk1"/>
              </a:solidFill>
              <a:latin typeface="Fira Sans Extra Condensed Medium"/>
              <a:ea typeface="Fira Sans Extra Condensed Medium"/>
              <a:cs typeface="Fira Sans Extra Condensed Medium"/>
              <a:sym typeface="Fira Sans Extra Condensed Medium"/>
            </a:endParaRPr>
          </a:p>
        </p:txBody>
      </p:sp>
      <p:sp>
        <p:nvSpPr>
          <p:cNvPr id="145" name="Google Shape;905;p26">
            <a:extLst>
              <a:ext uri="{FF2B5EF4-FFF2-40B4-BE49-F238E27FC236}">
                <a16:creationId xmlns:a16="http://schemas.microsoft.com/office/drawing/2014/main" id="{D433A7DD-5048-B828-5172-0D36A5838C71}"/>
              </a:ext>
            </a:extLst>
          </p:cNvPr>
          <p:cNvSpPr txBox="1"/>
          <p:nvPr/>
        </p:nvSpPr>
        <p:spPr>
          <a:xfrm>
            <a:off x="3847363" y="1657041"/>
            <a:ext cx="1291950" cy="1009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dirty="0">
                <a:solidFill>
                  <a:schemeClr val="dk1"/>
                </a:solidFill>
                <a:latin typeface="Fira Sans Extra Condensed"/>
                <a:ea typeface="Fira Sans Extra Condensed"/>
                <a:cs typeface="Fira Sans Extra Condensed"/>
                <a:sym typeface="Fira Sans Extra Condensed"/>
              </a:rPr>
              <a:t>Health is Wealth</a:t>
            </a:r>
            <a:endParaRPr sz="2000" b="1" dirty="0">
              <a:solidFill>
                <a:schemeClr val="dk1"/>
              </a:solidFill>
              <a:latin typeface="Fira Sans Extra Condensed"/>
              <a:ea typeface="Fira Sans Extra Condensed"/>
              <a:cs typeface="Fira Sans Extra Condensed"/>
              <a:sym typeface="Fira Sans Extra Condensed"/>
            </a:endParaRPr>
          </a:p>
        </p:txBody>
      </p:sp>
      <p:sp>
        <p:nvSpPr>
          <p:cNvPr id="146" name="Google Shape;906;p26">
            <a:extLst>
              <a:ext uri="{FF2B5EF4-FFF2-40B4-BE49-F238E27FC236}">
                <a16:creationId xmlns:a16="http://schemas.microsoft.com/office/drawing/2014/main" id="{613B2279-F696-8B9E-139E-F87F47B9D57C}"/>
              </a:ext>
            </a:extLst>
          </p:cNvPr>
          <p:cNvSpPr txBox="1"/>
          <p:nvPr/>
        </p:nvSpPr>
        <p:spPr>
          <a:xfrm>
            <a:off x="1450702" y="2098148"/>
            <a:ext cx="1974153" cy="761745"/>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IN" sz="1050" dirty="0">
                <a:solidFill>
                  <a:schemeClr val="dk1"/>
                </a:solidFill>
                <a:latin typeface="Roboto"/>
                <a:ea typeface="Roboto"/>
                <a:cs typeface="Roboto"/>
                <a:sym typeface="Roboto"/>
              </a:rPr>
              <a:t>A positive correlation has been found between patient‘s overall rating and Hospital overall rating</a:t>
            </a:r>
            <a:endParaRPr sz="1050" dirty="0">
              <a:solidFill>
                <a:schemeClr val="dk1"/>
              </a:solidFill>
              <a:latin typeface="Roboto"/>
              <a:ea typeface="Roboto"/>
              <a:cs typeface="Roboto"/>
              <a:sym typeface="Roboto"/>
            </a:endParaRPr>
          </a:p>
        </p:txBody>
      </p:sp>
      <p:sp>
        <p:nvSpPr>
          <p:cNvPr id="147" name="Google Shape;907;p26">
            <a:extLst>
              <a:ext uri="{FF2B5EF4-FFF2-40B4-BE49-F238E27FC236}">
                <a16:creationId xmlns:a16="http://schemas.microsoft.com/office/drawing/2014/main" id="{143B4C8B-6004-971D-D06F-730716127C78}"/>
              </a:ext>
            </a:extLst>
          </p:cNvPr>
          <p:cNvSpPr txBox="1"/>
          <p:nvPr/>
        </p:nvSpPr>
        <p:spPr>
          <a:xfrm>
            <a:off x="1450703" y="2971384"/>
            <a:ext cx="1852800" cy="745507"/>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IN" sz="1200" dirty="0">
                <a:solidFill>
                  <a:schemeClr val="dk1"/>
                </a:solidFill>
                <a:latin typeface="Roboto"/>
                <a:ea typeface="Roboto"/>
                <a:cs typeface="Roboto"/>
                <a:sym typeface="Roboto"/>
              </a:rPr>
              <a:t>The type of hospital ownership does affect patient star ratings</a:t>
            </a:r>
            <a:endParaRPr sz="1200" dirty="0">
              <a:solidFill>
                <a:schemeClr val="dk1"/>
              </a:solidFill>
              <a:latin typeface="Roboto"/>
              <a:ea typeface="Roboto"/>
              <a:cs typeface="Roboto"/>
              <a:sym typeface="Roboto"/>
            </a:endParaRPr>
          </a:p>
        </p:txBody>
      </p:sp>
      <p:sp>
        <p:nvSpPr>
          <p:cNvPr id="148" name="Google Shape;908;p26">
            <a:extLst>
              <a:ext uri="{FF2B5EF4-FFF2-40B4-BE49-F238E27FC236}">
                <a16:creationId xmlns:a16="http://schemas.microsoft.com/office/drawing/2014/main" id="{4C8AC8FB-5EA3-E718-C05E-FD73503595D5}"/>
              </a:ext>
            </a:extLst>
          </p:cNvPr>
          <p:cNvSpPr txBox="1"/>
          <p:nvPr/>
        </p:nvSpPr>
        <p:spPr>
          <a:xfrm flipH="1">
            <a:off x="5543757" y="1346228"/>
            <a:ext cx="2090975" cy="869957"/>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IN" sz="1050" dirty="0">
                <a:solidFill>
                  <a:schemeClr val="dk1"/>
                </a:solidFill>
                <a:latin typeface="Roboto"/>
                <a:ea typeface="Roboto"/>
                <a:cs typeface="Roboto"/>
                <a:sym typeface="Roboto"/>
              </a:rPr>
              <a:t>“Reported”, “Rating”, “Score”, “Care”, “staff”, and “communicated” are some key words found in text analysis </a:t>
            </a:r>
            <a:endParaRPr sz="1050" dirty="0">
              <a:solidFill>
                <a:schemeClr val="dk1"/>
              </a:solidFill>
              <a:latin typeface="Roboto"/>
              <a:ea typeface="Roboto"/>
              <a:cs typeface="Roboto"/>
              <a:sym typeface="Roboto"/>
            </a:endParaRPr>
          </a:p>
        </p:txBody>
      </p:sp>
      <p:sp>
        <p:nvSpPr>
          <p:cNvPr id="149" name="Google Shape;909;p26">
            <a:extLst>
              <a:ext uri="{FF2B5EF4-FFF2-40B4-BE49-F238E27FC236}">
                <a16:creationId xmlns:a16="http://schemas.microsoft.com/office/drawing/2014/main" id="{6616A316-DF87-1EEB-BFDE-D21660131209}"/>
              </a:ext>
            </a:extLst>
          </p:cNvPr>
          <p:cNvSpPr txBox="1"/>
          <p:nvPr/>
        </p:nvSpPr>
        <p:spPr>
          <a:xfrm flipH="1">
            <a:off x="5773016" y="2102954"/>
            <a:ext cx="1852800" cy="5727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IN" sz="1000" dirty="0">
                <a:solidFill>
                  <a:schemeClr val="dk1"/>
                </a:solidFill>
                <a:latin typeface="Roboto"/>
                <a:ea typeface="Roboto"/>
                <a:cs typeface="Roboto"/>
                <a:sym typeface="Roboto"/>
              </a:rPr>
              <a:t>Through sentiment Analysis of HCAHPS Answers, we could know the patients used more positive words to express satisfaction</a:t>
            </a:r>
            <a:endParaRPr sz="1000" dirty="0">
              <a:solidFill>
                <a:schemeClr val="dk1"/>
              </a:solidFill>
              <a:latin typeface="Roboto"/>
              <a:ea typeface="Roboto"/>
              <a:cs typeface="Roboto"/>
              <a:sym typeface="Roboto"/>
            </a:endParaRPr>
          </a:p>
        </p:txBody>
      </p:sp>
      <p:sp>
        <p:nvSpPr>
          <p:cNvPr id="150" name="Google Shape;910;p26">
            <a:extLst>
              <a:ext uri="{FF2B5EF4-FFF2-40B4-BE49-F238E27FC236}">
                <a16:creationId xmlns:a16="http://schemas.microsoft.com/office/drawing/2014/main" id="{03FF3713-697F-842C-F25E-C0A2C1D185FA}"/>
              </a:ext>
            </a:extLst>
          </p:cNvPr>
          <p:cNvSpPr txBox="1"/>
          <p:nvPr/>
        </p:nvSpPr>
        <p:spPr>
          <a:xfrm flipH="1">
            <a:off x="5781933" y="2989141"/>
            <a:ext cx="1852800" cy="5727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200" dirty="0">
                <a:solidFill>
                  <a:schemeClr val="dk1"/>
                </a:solidFill>
                <a:latin typeface="Roboto"/>
                <a:ea typeface="Roboto"/>
                <a:cs typeface="Roboto"/>
                <a:sym typeface="Roboto"/>
              </a:rPr>
              <a:t>We could find a mixed rating when compared to national averages </a:t>
            </a:r>
            <a:endParaRPr sz="1200" dirty="0">
              <a:solidFill>
                <a:schemeClr val="dk1"/>
              </a:solidFill>
              <a:latin typeface="Roboto"/>
              <a:ea typeface="Roboto"/>
              <a:cs typeface="Roboto"/>
              <a:sym typeface="Roboto"/>
            </a:endParaRPr>
          </a:p>
        </p:txBody>
      </p:sp>
      <p:sp>
        <p:nvSpPr>
          <p:cNvPr id="151" name="Google Shape;911;p26">
            <a:extLst>
              <a:ext uri="{FF2B5EF4-FFF2-40B4-BE49-F238E27FC236}">
                <a16:creationId xmlns:a16="http://schemas.microsoft.com/office/drawing/2014/main" id="{5ABE031C-D573-D936-4496-7AF042CC4E92}"/>
              </a:ext>
            </a:extLst>
          </p:cNvPr>
          <p:cNvSpPr txBox="1"/>
          <p:nvPr/>
        </p:nvSpPr>
        <p:spPr>
          <a:xfrm>
            <a:off x="766013" y="1451404"/>
            <a:ext cx="474900" cy="36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a:solidFill>
                  <a:schemeClr val="dk1"/>
                </a:solidFill>
                <a:latin typeface="Fira Sans Extra Condensed Medium"/>
                <a:ea typeface="Fira Sans Extra Condensed Medium"/>
                <a:cs typeface="Fira Sans Extra Condensed Medium"/>
                <a:sym typeface="Fira Sans Extra Condensed Medium"/>
              </a:rPr>
              <a:t>1</a:t>
            </a:r>
            <a:endParaRPr sz="2200">
              <a:solidFill>
                <a:schemeClr val="dk1"/>
              </a:solidFill>
              <a:latin typeface="Fira Sans Extra Condensed Medium"/>
              <a:ea typeface="Fira Sans Extra Condensed Medium"/>
              <a:cs typeface="Fira Sans Extra Condensed Medium"/>
              <a:sym typeface="Fira Sans Extra Condensed Medium"/>
            </a:endParaRPr>
          </a:p>
        </p:txBody>
      </p:sp>
      <p:sp>
        <p:nvSpPr>
          <p:cNvPr id="152" name="Google Shape;912;p26">
            <a:extLst>
              <a:ext uri="{FF2B5EF4-FFF2-40B4-BE49-F238E27FC236}">
                <a16:creationId xmlns:a16="http://schemas.microsoft.com/office/drawing/2014/main" id="{D38B356F-97E1-106D-6207-95422DACE5ED}"/>
              </a:ext>
            </a:extLst>
          </p:cNvPr>
          <p:cNvSpPr txBox="1"/>
          <p:nvPr/>
        </p:nvSpPr>
        <p:spPr>
          <a:xfrm>
            <a:off x="766013" y="2273354"/>
            <a:ext cx="474900" cy="36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a:solidFill>
                  <a:schemeClr val="dk1"/>
                </a:solidFill>
                <a:latin typeface="Fira Sans Extra Condensed Medium"/>
                <a:ea typeface="Fira Sans Extra Condensed Medium"/>
                <a:cs typeface="Fira Sans Extra Condensed Medium"/>
                <a:sym typeface="Fira Sans Extra Condensed Medium"/>
              </a:rPr>
              <a:t>2</a:t>
            </a:r>
            <a:endParaRPr sz="2200">
              <a:solidFill>
                <a:schemeClr val="dk1"/>
              </a:solidFill>
              <a:latin typeface="Fira Sans Extra Condensed Medium"/>
              <a:ea typeface="Fira Sans Extra Condensed Medium"/>
              <a:cs typeface="Fira Sans Extra Condensed Medium"/>
              <a:sym typeface="Fira Sans Extra Condensed Medium"/>
            </a:endParaRPr>
          </a:p>
        </p:txBody>
      </p:sp>
      <p:sp>
        <p:nvSpPr>
          <p:cNvPr id="153" name="Google Shape;913;p26">
            <a:extLst>
              <a:ext uri="{FF2B5EF4-FFF2-40B4-BE49-F238E27FC236}">
                <a16:creationId xmlns:a16="http://schemas.microsoft.com/office/drawing/2014/main" id="{B3EEDBCE-DC3D-6061-9AFC-48D7E463235F}"/>
              </a:ext>
            </a:extLst>
          </p:cNvPr>
          <p:cNvSpPr txBox="1"/>
          <p:nvPr/>
        </p:nvSpPr>
        <p:spPr>
          <a:xfrm>
            <a:off x="766013" y="3095304"/>
            <a:ext cx="474900" cy="36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a:solidFill>
                  <a:schemeClr val="dk1"/>
                </a:solidFill>
                <a:latin typeface="Fira Sans Extra Condensed Medium"/>
                <a:ea typeface="Fira Sans Extra Condensed Medium"/>
                <a:cs typeface="Fira Sans Extra Condensed Medium"/>
                <a:sym typeface="Fira Sans Extra Condensed Medium"/>
              </a:rPr>
              <a:t>3</a:t>
            </a:r>
            <a:endParaRPr sz="2200">
              <a:solidFill>
                <a:schemeClr val="dk1"/>
              </a:solidFill>
              <a:latin typeface="Fira Sans Extra Condensed Medium"/>
              <a:ea typeface="Fira Sans Extra Condensed Medium"/>
              <a:cs typeface="Fira Sans Extra Condensed Medium"/>
              <a:sym typeface="Fira Sans Extra Condensed Medium"/>
            </a:endParaRPr>
          </a:p>
        </p:txBody>
      </p:sp>
      <p:sp>
        <p:nvSpPr>
          <p:cNvPr id="154" name="Google Shape;914;p26">
            <a:extLst>
              <a:ext uri="{FF2B5EF4-FFF2-40B4-BE49-F238E27FC236}">
                <a16:creationId xmlns:a16="http://schemas.microsoft.com/office/drawing/2014/main" id="{5925024A-D9C4-3E3F-8267-FCFE2E24CF21}"/>
              </a:ext>
            </a:extLst>
          </p:cNvPr>
          <p:cNvSpPr txBox="1"/>
          <p:nvPr/>
        </p:nvSpPr>
        <p:spPr>
          <a:xfrm flipH="1">
            <a:off x="7902463" y="1451404"/>
            <a:ext cx="474900" cy="36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dirty="0">
                <a:solidFill>
                  <a:schemeClr val="dk1"/>
                </a:solidFill>
                <a:latin typeface="Fira Sans Extra Condensed Medium"/>
                <a:ea typeface="Fira Sans Extra Condensed Medium"/>
                <a:cs typeface="Fira Sans Extra Condensed Medium"/>
                <a:sym typeface="Fira Sans Extra Condensed Medium"/>
              </a:rPr>
              <a:t>4</a:t>
            </a:r>
            <a:endParaRPr sz="2200" dirty="0">
              <a:solidFill>
                <a:schemeClr val="dk1"/>
              </a:solidFill>
              <a:latin typeface="Fira Sans Extra Condensed Medium"/>
              <a:ea typeface="Fira Sans Extra Condensed Medium"/>
              <a:cs typeface="Fira Sans Extra Condensed Medium"/>
              <a:sym typeface="Fira Sans Extra Condensed Medium"/>
            </a:endParaRPr>
          </a:p>
        </p:txBody>
      </p:sp>
      <p:sp>
        <p:nvSpPr>
          <p:cNvPr id="155" name="Google Shape;915;p26">
            <a:extLst>
              <a:ext uri="{FF2B5EF4-FFF2-40B4-BE49-F238E27FC236}">
                <a16:creationId xmlns:a16="http://schemas.microsoft.com/office/drawing/2014/main" id="{B4DB45A2-F7E6-99A2-40F2-9DABECBC120E}"/>
              </a:ext>
            </a:extLst>
          </p:cNvPr>
          <p:cNvSpPr txBox="1"/>
          <p:nvPr/>
        </p:nvSpPr>
        <p:spPr>
          <a:xfrm>
            <a:off x="7902463" y="2273354"/>
            <a:ext cx="474900" cy="36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dirty="0">
                <a:solidFill>
                  <a:schemeClr val="dk1"/>
                </a:solidFill>
                <a:latin typeface="Fira Sans Extra Condensed Medium"/>
                <a:ea typeface="Fira Sans Extra Condensed Medium"/>
                <a:cs typeface="Fira Sans Extra Condensed Medium"/>
                <a:sym typeface="Fira Sans Extra Condensed Medium"/>
              </a:rPr>
              <a:t>5</a:t>
            </a:r>
            <a:endParaRPr sz="2200" dirty="0">
              <a:solidFill>
                <a:schemeClr val="dk1"/>
              </a:solidFill>
              <a:latin typeface="Fira Sans Extra Condensed Medium"/>
              <a:ea typeface="Fira Sans Extra Condensed Medium"/>
              <a:cs typeface="Fira Sans Extra Condensed Medium"/>
              <a:sym typeface="Fira Sans Extra Condensed Medium"/>
            </a:endParaRPr>
          </a:p>
        </p:txBody>
      </p:sp>
      <p:sp>
        <p:nvSpPr>
          <p:cNvPr id="156" name="Google Shape;916;p26">
            <a:extLst>
              <a:ext uri="{FF2B5EF4-FFF2-40B4-BE49-F238E27FC236}">
                <a16:creationId xmlns:a16="http://schemas.microsoft.com/office/drawing/2014/main" id="{C636C3C2-1C8A-C857-2BEE-F56CED025211}"/>
              </a:ext>
            </a:extLst>
          </p:cNvPr>
          <p:cNvSpPr txBox="1"/>
          <p:nvPr/>
        </p:nvSpPr>
        <p:spPr>
          <a:xfrm>
            <a:off x="7902463" y="3095304"/>
            <a:ext cx="474900" cy="36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dirty="0">
                <a:solidFill>
                  <a:schemeClr val="dk1"/>
                </a:solidFill>
                <a:latin typeface="Fira Sans Extra Condensed Medium"/>
                <a:ea typeface="Fira Sans Extra Condensed Medium"/>
                <a:cs typeface="Fira Sans Extra Condensed Medium"/>
                <a:sym typeface="Fira Sans Extra Condensed Medium"/>
              </a:rPr>
              <a:t>6</a:t>
            </a:r>
            <a:endParaRPr sz="2200" dirty="0">
              <a:solidFill>
                <a:schemeClr val="dk1"/>
              </a:solidFill>
              <a:latin typeface="Fira Sans Extra Condensed Medium"/>
              <a:ea typeface="Fira Sans Extra Condensed Medium"/>
              <a:cs typeface="Fira Sans Extra Condensed Medium"/>
              <a:sym typeface="Fira Sans Extra Condensed Medium"/>
            </a:endParaRPr>
          </a:p>
        </p:txBody>
      </p:sp>
      <p:sp>
        <p:nvSpPr>
          <p:cNvPr id="161" name="TextBox 160">
            <a:extLst>
              <a:ext uri="{FF2B5EF4-FFF2-40B4-BE49-F238E27FC236}">
                <a16:creationId xmlns:a16="http://schemas.microsoft.com/office/drawing/2014/main" id="{A75B3A5F-9A68-21BA-C914-2ADDB9E52C5F}"/>
              </a:ext>
            </a:extLst>
          </p:cNvPr>
          <p:cNvSpPr txBox="1"/>
          <p:nvPr/>
        </p:nvSpPr>
        <p:spPr>
          <a:xfrm>
            <a:off x="2666274" y="4101838"/>
            <a:ext cx="3778513" cy="523220"/>
          </a:xfrm>
          <a:prstGeom prst="rect">
            <a:avLst/>
          </a:prstGeom>
          <a:noFill/>
        </p:spPr>
        <p:txBody>
          <a:bodyPr wrap="square">
            <a:spAutoFit/>
          </a:bodyPr>
          <a:lstStyle/>
          <a:p>
            <a:pPr algn="ctr"/>
            <a:r>
              <a:rPr lang="en-US" b="1" dirty="0">
                <a:solidFill>
                  <a:schemeClr val="tx1"/>
                </a:solidFill>
              </a:rPr>
              <a:t>"Empathy in Care, Healing in Experience: Redefining Healthcare Satisfaction"</a:t>
            </a:r>
          </a:p>
        </p:txBody>
      </p:sp>
    </p:spTree>
    <p:extLst>
      <p:ext uri="{BB962C8B-B14F-4D97-AF65-F5344CB8AC3E}">
        <p14:creationId xmlns:p14="http://schemas.microsoft.com/office/powerpoint/2010/main" val="21536451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91"/>
        <p:cNvGrpSpPr/>
        <p:nvPr/>
      </p:nvGrpSpPr>
      <p:grpSpPr>
        <a:xfrm>
          <a:off x="0" y="0"/>
          <a:ext cx="0" cy="0"/>
          <a:chOff x="0" y="0"/>
          <a:chExt cx="0" cy="0"/>
        </a:xfrm>
      </p:grpSpPr>
      <p:grpSp>
        <p:nvGrpSpPr>
          <p:cNvPr id="4" name="Google Shape;691;p60">
            <a:extLst>
              <a:ext uri="{FF2B5EF4-FFF2-40B4-BE49-F238E27FC236}">
                <a16:creationId xmlns:a16="http://schemas.microsoft.com/office/drawing/2014/main" id="{F94CC7DB-4C3A-FC9E-83C8-0374CCE5D997}"/>
              </a:ext>
            </a:extLst>
          </p:cNvPr>
          <p:cNvGrpSpPr/>
          <p:nvPr/>
        </p:nvGrpSpPr>
        <p:grpSpPr>
          <a:xfrm>
            <a:off x="-25" y="0"/>
            <a:ext cx="9144020" cy="342900"/>
            <a:chOff x="-25" y="0"/>
            <a:chExt cx="9144020" cy="342900"/>
          </a:xfrm>
        </p:grpSpPr>
        <p:sp>
          <p:nvSpPr>
            <p:cNvPr id="5" name="Google Shape;692;p60">
              <a:extLst>
                <a:ext uri="{FF2B5EF4-FFF2-40B4-BE49-F238E27FC236}">
                  <a16:creationId xmlns:a16="http://schemas.microsoft.com/office/drawing/2014/main" id="{B83A5D3A-5F77-6E3C-695E-59EC388FBB16}"/>
                </a:ext>
              </a:extLst>
            </p:cNvPr>
            <p:cNvSpPr/>
            <p:nvPr/>
          </p:nvSpPr>
          <p:spPr>
            <a:xfrm>
              <a:off x="-25" y="0"/>
              <a:ext cx="9144020" cy="342900"/>
            </a:xfrm>
            <a:custGeom>
              <a:avLst/>
              <a:gdLst/>
              <a:ahLst/>
              <a:cxnLst/>
              <a:rect l="l" t="t" r="r" b="b"/>
              <a:pathLst>
                <a:path w="43778" h="1407" extrusionOk="0">
                  <a:moveTo>
                    <a:pt x="0" y="0"/>
                  </a:moveTo>
                  <a:lnTo>
                    <a:pt x="0" y="1406"/>
                  </a:lnTo>
                  <a:lnTo>
                    <a:pt x="43777" y="1406"/>
                  </a:lnTo>
                  <a:lnTo>
                    <a:pt x="437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 name="Google Shape;693;p60">
              <a:extLst>
                <a:ext uri="{FF2B5EF4-FFF2-40B4-BE49-F238E27FC236}">
                  <a16:creationId xmlns:a16="http://schemas.microsoft.com/office/drawing/2014/main" id="{D1582A39-8BE5-F722-5577-085E68F22E9B}"/>
                </a:ext>
              </a:extLst>
            </p:cNvPr>
            <p:cNvGrpSpPr/>
            <p:nvPr/>
          </p:nvGrpSpPr>
          <p:grpSpPr>
            <a:xfrm>
              <a:off x="215975" y="111150"/>
              <a:ext cx="642950" cy="120600"/>
              <a:chOff x="215975" y="152625"/>
              <a:chExt cx="642950" cy="120600"/>
            </a:xfrm>
          </p:grpSpPr>
          <p:sp>
            <p:nvSpPr>
              <p:cNvPr id="9" name="Google Shape;694;p60">
                <a:extLst>
                  <a:ext uri="{FF2B5EF4-FFF2-40B4-BE49-F238E27FC236}">
                    <a16:creationId xmlns:a16="http://schemas.microsoft.com/office/drawing/2014/main" id="{ACD35389-44A0-F528-F74C-D22360720C76}"/>
                  </a:ext>
                </a:extLst>
              </p:cNvPr>
              <p:cNvSpPr/>
              <p:nvPr/>
            </p:nvSpPr>
            <p:spPr>
              <a:xfrm>
                <a:off x="215975" y="152625"/>
                <a:ext cx="120600" cy="1206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695;p60">
                <a:extLst>
                  <a:ext uri="{FF2B5EF4-FFF2-40B4-BE49-F238E27FC236}">
                    <a16:creationId xmlns:a16="http://schemas.microsoft.com/office/drawing/2014/main" id="{CE6102C3-940F-8F42-A6A5-A65E65411D26}"/>
                  </a:ext>
                </a:extLst>
              </p:cNvPr>
              <p:cNvSpPr/>
              <p:nvPr/>
            </p:nvSpPr>
            <p:spPr>
              <a:xfrm>
                <a:off x="477150" y="152625"/>
                <a:ext cx="120600" cy="1206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696;p60">
                <a:extLst>
                  <a:ext uri="{FF2B5EF4-FFF2-40B4-BE49-F238E27FC236}">
                    <a16:creationId xmlns:a16="http://schemas.microsoft.com/office/drawing/2014/main" id="{CB7A13F6-F38E-6DA0-62AE-B1CF11DD0981}"/>
                  </a:ext>
                </a:extLst>
              </p:cNvPr>
              <p:cNvSpPr/>
              <p:nvPr/>
            </p:nvSpPr>
            <p:spPr>
              <a:xfrm>
                <a:off x="738325" y="152625"/>
                <a:ext cx="120600" cy="120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5" name="Google Shape;678;p60">
            <a:extLst>
              <a:ext uri="{FF2B5EF4-FFF2-40B4-BE49-F238E27FC236}">
                <a16:creationId xmlns:a16="http://schemas.microsoft.com/office/drawing/2014/main" id="{BDF1C995-FE66-474A-45A9-C79D9C4DD08D}"/>
              </a:ext>
            </a:extLst>
          </p:cNvPr>
          <p:cNvSpPr txBox="1">
            <a:spLocks/>
          </p:cNvSpPr>
          <p:nvPr/>
        </p:nvSpPr>
        <p:spPr>
          <a:xfrm>
            <a:off x="354331" y="423366"/>
            <a:ext cx="7715400" cy="468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Alata"/>
              <a:buNone/>
              <a:defRPr sz="3600" b="0" i="0" u="none" strike="noStrike" cap="none">
                <a:solidFill>
                  <a:schemeClr val="dk1"/>
                </a:solidFill>
                <a:latin typeface="Alata"/>
                <a:ea typeface="Alata"/>
                <a:cs typeface="Alata"/>
                <a:sym typeface="Alata"/>
              </a:defRPr>
            </a:lvl1pPr>
            <a:lvl2pPr marR="0" lvl="1"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9pPr>
          </a:lstStyle>
          <a:p>
            <a:r>
              <a:rPr lang="en-US" sz="2800" dirty="0"/>
              <a:t>Questions</a:t>
            </a:r>
          </a:p>
        </p:txBody>
      </p:sp>
      <p:pic>
        <p:nvPicPr>
          <p:cNvPr id="12" name="Picture 2" descr="Free vector confused business character making important decision">
            <a:extLst>
              <a:ext uri="{FF2B5EF4-FFF2-40B4-BE49-F238E27FC236}">
                <a16:creationId xmlns:a16="http://schemas.microsoft.com/office/drawing/2014/main" id="{A3BDA2A3-363C-A22E-1256-6E66E0D12C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30671" y="866746"/>
            <a:ext cx="4258998" cy="42589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08265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91"/>
        <p:cNvGrpSpPr/>
        <p:nvPr/>
      </p:nvGrpSpPr>
      <p:grpSpPr>
        <a:xfrm>
          <a:off x="0" y="0"/>
          <a:ext cx="0" cy="0"/>
          <a:chOff x="0" y="0"/>
          <a:chExt cx="0" cy="0"/>
        </a:xfrm>
      </p:grpSpPr>
      <p:grpSp>
        <p:nvGrpSpPr>
          <p:cNvPr id="4" name="Google Shape;691;p60">
            <a:extLst>
              <a:ext uri="{FF2B5EF4-FFF2-40B4-BE49-F238E27FC236}">
                <a16:creationId xmlns:a16="http://schemas.microsoft.com/office/drawing/2014/main" id="{F94CC7DB-4C3A-FC9E-83C8-0374CCE5D997}"/>
              </a:ext>
            </a:extLst>
          </p:cNvPr>
          <p:cNvGrpSpPr/>
          <p:nvPr/>
        </p:nvGrpSpPr>
        <p:grpSpPr>
          <a:xfrm>
            <a:off x="-25" y="0"/>
            <a:ext cx="9144020" cy="342900"/>
            <a:chOff x="-25" y="0"/>
            <a:chExt cx="9144020" cy="342900"/>
          </a:xfrm>
        </p:grpSpPr>
        <p:sp>
          <p:nvSpPr>
            <p:cNvPr id="5" name="Google Shape;692;p60">
              <a:extLst>
                <a:ext uri="{FF2B5EF4-FFF2-40B4-BE49-F238E27FC236}">
                  <a16:creationId xmlns:a16="http://schemas.microsoft.com/office/drawing/2014/main" id="{B83A5D3A-5F77-6E3C-695E-59EC388FBB16}"/>
                </a:ext>
              </a:extLst>
            </p:cNvPr>
            <p:cNvSpPr/>
            <p:nvPr/>
          </p:nvSpPr>
          <p:spPr>
            <a:xfrm>
              <a:off x="-25" y="0"/>
              <a:ext cx="9144020" cy="342900"/>
            </a:xfrm>
            <a:custGeom>
              <a:avLst/>
              <a:gdLst/>
              <a:ahLst/>
              <a:cxnLst/>
              <a:rect l="l" t="t" r="r" b="b"/>
              <a:pathLst>
                <a:path w="43778" h="1407" extrusionOk="0">
                  <a:moveTo>
                    <a:pt x="0" y="0"/>
                  </a:moveTo>
                  <a:lnTo>
                    <a:pt x="0" y="1406"/>
                  </a:lnTo>
                  <a:lnTo>
                    <a:pt x="43777" y="1406"/>
                  </a:lnTo>
                  <a:lnTo>
                    <a:pt x="437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 name="Google Shape;693;p60">
              <a:extLst>
                <a:ext uri="{FF2B5EF4-FFF2-40B4-BE49-F238E27FC236}">
                  <a16:creationId xmlns:a16="http://schemas.microsoft.com/office/drawing/2014/main" id="{D1582A39-8BE5-F722-5577-085E68F22E9B}"/>
                </a:ext>
              </a:extLst>
            </p:cNvPr>
            <p:cNvGrpSpPr/>
            <p:nvPr/>
          </p:nvGrpSpPr>
          <p:grpSpPr>
            <a:xfrm>
              <a:off x="215975" y="111150"/>
              <a:ext cx="642950" cy="120600"/>
              <a:chOff x="215975" y="152625"/>
              <a:chExt cx="642950" cy="120600"/>
            </a:xfrm>
          </p:grpSpPr>
          <p:sp>
            <p:nvSpPr>
              <p:cNvPr id="9" name="Google Shape;694;p60">
                <a:extLst>
                  <a:ext uri="{FF2B5EF4-FFF2-40B4-BE49-F238E27FC236}">
                    <a16:creationId xmlns:a16="http://schemas.microsoft.com/office/drawing/2014/main" id="{ACD35389-44A0-F528-F74C-D22360720C76}"/>
                  </a:ext>
                </a:extLst>
              </p:cNvPr>
              <p:cNvSpPr/>
              <p:nvPr/>
            </p:nvSpPr>
            <p:spPr>
              <a:xfrm>
                <a:off x="215975" y="152625"/>
                <a:ext cx="120600" cy="1206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695;p60">
                <a:extLst>
                  <a:ext uri="{FF2B5EF4-FFF2-40B4-BE49-F238E27FC236}">
                    <a16:creationId xmlns:a16="http://schemas.microsoft.com/office/drawing/2014/main" id="{CE6102C3-940F-8F42-A6A5-A65E65411D26}"/>
                  </a:ext>
                </a:extLst>
              </p:cNvPr>
              <p:cNvSpPr/>
              <p:nvPr/>
            </p:nvSpPr>
            <p:spPr>
              <a:xfrm>
                <a:off x="477150" y="152625"/>
                <a:ext cx="120600" cy="1206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696;p60">
                <a:extLst>
                  <a:ext uri="{FF2B5EF4-FFF2-40B4-BE49-F238E27FC236}">
                    <a16:creationId xmlns:a16="http://schemas.microsoft.com/office/drawing/2014/main" id="{CB7A13F6-F38E-6DA0-62AE-B1CF11DD0981}"/>
                  </a:ext>
                </a:extLst>
              </p:cNvPr>
              <p:cNvSpPr/>
              <p:nvPr/>
            </p:nvSpPr>
            <p:spPr>
              <a:xfrm>
                <a:off x="738325" y="152625"/>
                <a:ext cx="120600" cy="120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5" name="Google Shape;678;p60">
            <a:extLst>
              <a:ext uri="{FF2B5EF4-FFF2-40B4-BE49-F238E27FC236}">
                <a16:creationId xmlns:a16="http://schemas.microsoft.com/office/drawing/2014/main" id="{BDF1C995-FE66-474A-45A9-C79D9C4DD08D}"/>
              </a:ext>
            </a:extLst>
          </p:cNvPr>
          <p:cNvSpPr txBox="1">
            <a:spLocks/>
          </p:cNvSpPr>
          <p:nvPr/>
        </p:nvSpPr>
        <p:spPr>
          <a:xfrm>
            <a:off x="354331" y="2287675"/>
            <a:ext cx="7715400" cy="78399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Alata"/>
              <a:buNone/>
              <a:defRPr sz="3600" b="0" i="0" u="none" strike="noStrike" cap="none">
                <a:solidFill>
                  <a:schemeClr val="dk1"/>
                </a:solidFill>
                <a:latin typeface="Alata"/>
                <a:ea typeface="Alata"/>
                <a:cs typeface="Alata"/>
                <a:sym typeface="Alata"/>
              </a:defRPr>
            </a:lvl1pPr>
            <a:lvl2pPr marR="0" lvl="1"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9pPr>
          </a:lstStyle>
          <a:p>
            <a:r>
              <a:rPr lang="en-US" sz="4000" dirty="0"/>
              <a:t>Thank you</a:t>
            </a:r>
          </a:p>
        </p:txBody>
      </p:sp>
      <p:pic>
        <p:nvPicPr>
          <p:cNvPr id="2" name="Picture 2" descr="Thank You Icons - Free SVG &amp; PNG Thank You Images - Noun Project">
            <a:extLst>
              <a:ext uri="{FF2B5EF4-FFF2-40B4-BE49-F238E27FC236}">
                <a16:creationId xmlns:a16="http://schemas.microsoft.com/office/drawing/2014/main" id="{82C0A83C-2665-B889-6558-2B5A62565DBB}"/>
              </a:ext>
            </a:extLst>
          </p:cNvPr>
          <p:cNvPicPr>
            <a:picLocks noChangeAspect="1" noChangeArrowheads="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896100" y="1713019"/>
            <a:ext cx="1905000" cy="19050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Thank You Icons - Free SVG &amp; PNG Thank You Images - Noun Project">
            <a:extLst>
              <a:ext uri="{FF2B5EF4-FFF2-40B4-BE49-F238E27FC236}">
                <a16:creationId xmlns:a16="http://schemas.microsoft.com/office/drawing/2014/main" id="{6C530BCE-3B64-4198-C08F-E01C13804A14}"/>
              </a:ext>
            </a:extLst>
          </p:cNvPr>
          <p:cNvPicPr>
            <a:picLocks noChangeAspect="1" noChangeArrowheads="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854700" y="1713019"/>
            <a:ext cx="1905000" cy="19050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Thank You Icons - Free SVG &amp; PNG Thank You Images - Noun Project">
            <a:extLst>
              <a:ext uri="{FF2B5EF4-FFF2-40B4-BE49-F238E27FC236}">
                <a16:creationId xmlns:a16="http://schemas.microsoft.com/office/drawing/2014/main" id="{66613482-D639-B4C5-E590-BEAC9C8250E3}"/>
              </a:ext>
            </a:extLst>
          </p:cNvPr>
          <p:cNvPicPr>
            <a:picLocks noChangeAspect="1" noChangeArrowheads="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837113" y="1713019"/>
            <a:ext cx="1905000" cy="19050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Thank You Icons - Free SVG &amp; PNG Thank You Images - Noun Project">
            <a:extLst>
              <a:ext uri="{FF2B5EF4-FFF2-40B4-BE49-F238E27FC236}">
                <a16:creationId xmlns:a16="http://schemas.microsoft.com/office/drawing/2014/main" id="{114F1E65-AF21-14A3-7183-E6A95DB1A518}"/>
              </a:ext>
            </a:extLst>
          </p:cNvPr>
          <p:cNvPicPr>
            <a:picLocks noChangeAspect="1" noChangeArrowheads="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795713" y="1713019"/>
            <a:ext cx="1905000" cy="190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23301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50"/>
        <p:cNvGrpSpPr/>
        <p:nvPr/>
      </p:nvGrpSpPr>
      <p:grpSpPr>
        <a:xfrm>
          <a:off x="0" y="0"/>
          <a:ext cx="0" cy="0"/>
          <a:chOff x="0" y="0"/>
          <a:chExt cx="0" cy="0"/>
        </a:xfrm>
      </p:grpSpPr>
      <p:grpSp>
        <p:nvGrpSpPr>
          <p:cNvPr id="951" name="Google Shape;951;p66"/>
          <p:cNvGrpSpPr/>
          <p:nvPr/>
        </p:nvGrpSpPr>
        <p:grpSpPr>
          <a:xfrm>
            <a:off x="1290805" y="257706"/>
            <a:ext cx="6557746" cy="4867813"/>
            <a:chOff x="3467650" y="1777750"/>
            <a:chExt cx="2872425" cy="2132200"/>
          </a:xfrm>
        </p:grpSpPr>
        <p:sp>
          <p:nvSpPr>
            <p:cNvPr id="952" name="Google Shape;952;p66"/>
            <p:cNvSpPr/>
            <p:nvPr/>
          </p:nvSpPr>
          <p:spPr>
            <a:xfrm>
              <a:off x="3467650" y="1777750"/>
              <a:ext cx="2872425" cy="2109400"/>
            </a:xfrm>
            <a:custGeom>
              <a:avLst/>
              <a:gdLst/>
              <a:ahLst/>
              <a:cxnLst/>
              <a:rect l="l" t="t" r="r" b="b"/>
              <a:pathLst>
                <a:path w="114897" h="84376" extrusionOk="0">
                  <a:moveTo>
                    <a:pt x="88995" y="0"/>
                  </a:moveTo>
                  <a:cubicBezTo>
                    <a:pt x="72338" y="0"/>
                    <a:pt x="59181" y="12217"/>
                    <a:pt x="42889" y="13858"/>
                  </a:cubicBezTo>
                  <a:cubicBezTo>
                    <a:pt x="36658" y="14496"/>
                    <a:pt x="30396" y="14162"/>
                    <a:pt x="24135" y="14557"/>
                  </a:cubicBezTo>
                  <a:cubicBezTo>
                    <a:pt x="20214" y="14830"/>
                    <a:pt x="16141" y="15438"/>
                    <a:pt x="12858" y="17596"/>
                  </a:cubicBezTo>
                  <a:cubicBezTo>
                    <a:pt x="8967" y="20150"/>
                    <a:pt x="6779" y="24831"/>
                    <a:pt x="6870" y="29420"/>
                  </a:cubicBezTo>
                  <a:cubicBezTo>
                    <a:pt x="6992" y="34892"/>
                    <a:pt x="10062" y="38478"/>
                    <a:pt x="13162" y="42642"/>
                  </a:cubicBezTo>
                  <a:cubicBezTo>
                    <a:pt x="15168" y="45317"/>
                    <a:pt x="16445" y="48570"/>
                    <a:pt x="16688" y="51913"/>
                  </a:cubicBezTo>
                  <a:cubicBezTo>
                    <a:pt x="16992" y="56290"/>
                    <a:pt x="13709" y="59360"/>
                    <a:pt x="10274" y="61579"/>
                  </a:cubicBezTo>
                  <a:cubicBezTo>
                    <a:pt x="7600" y="63281"/>
                    <a:pt x="4651" y="64831"/>
                    <a:pt x="2797" y="67384"/>
                  </a:cubicBezTo>
                  <a:cubicBezTo>
                    <a:pt x="92" y="71093"/>
                    <a:pt x="1" y="76989"/>
                    <a:pt x="3648" y="80151"/>
                  </a:cubicBezTo>
                  <a:cubicBezTo>
                    <a:pt x="5685" y="81913"/>
                    <a:pt x="8724" y="82096"/>
                    <a:pt x="10426" y="84376"/>
                  </a:cubicBezTo>
                  <a:lnTo>
                    <a:pt x="16536" y="84376"/>
                  </a:lnTo>
                  <a:lnTo>
                    <a:pt x="32068" y="84345"/>
                  </a:lnTo>
                  <a:lnTo>
                    <a:pt x="52859" y="84315"/>
                  </a:lnTo>
                  <a:lnTo>
                    <a:pt x="74744" y="84254"/>
                  </a:lnTo>
                  <a:cubicBezTo>
                    <a:pt x="81005" y="84254"/>
                    <a:pt x="87297" y="84224"/>
                    <a:pt x="93559" y="84224"/>
                  </a:cubicBezTo>
                  <a:cubicBezTo>
                    <a:pt x="96629" y="84224"/>
                    <a:pt x="99729" y="84193"/>
                    <a:pt x="102799" y="84193"/>
                  </a:cubicBezTo>
                  <a:cubicBezTo>
                    <a:pt x="103538" y="84193"/>
                    <a:pt x="104225" y="84312"/>
                    <a:pt x="104880" y="84312"/>
                  </a:cubicBezTo>
                  <a:cubicBezTo>
                    <a:pt x="105465" y="84312"/>
                    <a:pt x="106023" y="84217"/>
                    <a:pt x="106568" y="83859"/>
                  </a:cubicBezTo>
                  <a:cubicBezTo>
                    <a:pt x="106659" y="83768"/>
                    <a:pt x="106750" y="83707"/>
                    <a:pt x="106842" y="83616"/>
                  </a:cubicBezTo>
                  <a:cubicBezTo>
                    <a:pt x="109243" y="81518"/>
                    <a:pt x="111583" y="78904"/>
                    <a:pt x="112039" y="75622"/>
                  </a:cubicBezTo>
                  <a:cubicBezTo>
                    <a:pt x="112495" y="72005"/>
                    <a:pt x="110489" y="68752"/>
                    <a:pt x="108240" y="66108"/>
                  </a:cubicBezTo>
                  <a:cubicBezTo>
                    <a:pt x="106355" y="63919"/>
                    <a:pt x="104197" y="61974"/>
                    <a:pt x="102373" y="59725"/>
                  </a:cubicBezTo>
                  <a:cubicBezTo>
                    <a:pt x="100519" y="57506"/>
                    <a:pt x="99000" y="54861"/>
                    <a:pt x="98756" y="51974"/>
                  </a:cubicBezTo>
                  <a:cubicBezTo>
                    <a:pt x="98361" y="47688"/>
                    <a:pt x="100762" y="43797"/>
                    <a:pt x="103559" y="40758"/>
                  </a:cubicBezTo>
                  <a:cubicBezTo>
                    <a:pt x="108331" y="35560"/>
                    <a:pt x="113103" y="31396"/>
                    <a:pt x="113772" y="23949"/>
                  </a:cubicBezTo>
                  <a:cubicBezTo>
                    <a:pt x="114896" y="11578"/>
                    <a:pt x="103346" y="1122"/>
                    <a:pt x="91826" y="119"/>
                  </a:cubicBezTo>
                  <a:cubicBezTo>
                    <a:pt x="90871" y="38"/>
                    <a:pt x="89927" y="0"/>
                    <a:pt x="8899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66"/>
            <p:cNvSpPr/>
            <p:nvPr/>
          </p:nvSpPr>
          <p:spPr>
            <a:xfrm>
              <a:off x="4416750" y="3824050"/>
              <a:ext cx="943825" cy="44100"/>
            </a:xfrm>
            <a:custGeom>
              <a:avLst/>
              <a:gdLst/>
              <a:ahLst/>
              <a:cxnLst/>
              <a:rect l="l" t="t" r="r" b="b"/>
              <a:pathLst>
                <a:path w="37753" h="1764" extrusionOk="0">
                  <a:moveTo>
                    <a:pt x="1" y="1"/>
                  </a:moveTo>
                  <a:lnTo>
                    <a:pt x="1" y="1764"/>
                  </a:lnTo>
                  <a:lnTo>
                    <a:pt x="37752" y="1764"/>
                  </a:lnTo>
                  <a:lnTo>
                    <a:pt x="3775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66"/>
            <p:cNvSpPr/>
            <p:nvPr/>
          </p:nvSpPr>
          <p:spPr>
            <a:xfrm>
              <a:off x="3742725" y="2099100"/>
              <a:ext cx="2306300" cy="1291075"/>
            </a:xfrm>
            <a:custGeom>
              <a:avLst/>
              <a:gdLst/>
              <a:ahLst/>
              <a:cxnLst/>
              <a:rect l="l" t="t" r="r" b="b"/>
              <a:pathLst>
                <a:path w="92252" h="51643" extrusionOk="0">
                  <a:moveTo>
                    <a:pt x="4834" y="1"/>
                  </a:moveTo>
                  <a:cubicBezTo>
                    <a:pt x="2159" y="1"/>
                    <a:pt x="1" y="2159"/>
                    <a:pt x="1" y="4834"/>
                  </a:cubicBezTo>
                  <a:lnTo>
                    <a:pt x="1" y="51643"/>
                  </a:lnTo>
                  <a:lnTo>
                    <a:pt x="92252" y="51643"/>
                  </a:lnTo>
                  <a:lnTo>
                    <a:pt x="92252" y="4834"/>
                  </a:lnTo>
                  <a:cubicBezTo>
                    <a:pt x="92252" y="2159"/>
                    <a:pt x="90094" y="1"/>
                    <a:pt x="874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66"/>
            <p:cNvSpPr/>
            <p:nvPr/>
          </p:nvSpPr>
          <p:spPr>
            <a:xfrm>
              <a:off x="3742725" y="3390150"/>
              <a:ext cx="2306300" cy="221150"/>
            </a:xfrm>
            <a:custGeom>
              <a:avLst/>
              <a:gdLst/>
              <a:ahLst/>
              <a:cxnLst/>
              <a:rect l="l" t="t" r="r" b="b"/>
              <a:pathLst>
                <a:path w="92252" h="8846" extrusionOk="0">
                  <a:moveTo>
                    <a:pt x="1" y="1"/>
                  </a:moveTo>
                  <a:lnTo>
                    <a:pt x="1" y="4043"/>
                  </a:lnTo>
                  <a:cubicBezTo>
                    <a:pt x="1" y="6718"/>
                    <a:pt x="2159" y="8846"/>
                    <a:pt x="4804" y="8846"/>
                  </a:cubicBezTo>
                  <a:lnTo>
                    <a:pt x="87449" y="8846"/>
                  </a:lnTo>
                  <a:cubicBezTo>
                    <a:pt x="90094" y="8846"/>
                    <a:pt x="92252" y="6718"/>
                    <a:pt x="92252" y="4043"/>
                  </a:cubicBezTo>
                  <a:lnTo>
                    <a:pt x="9225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66"/>
            <p:cNvSpPr/>
            <p:nvPr/>
          </p:nvSpPr>
          <p:spPr>
            <a:xfrm>
              <a:off x="3821000" y="2173575"/>
              <a:ext cx="2135325" cy="1136825"/>
            </a:xfrm>
            <a:custGeom>
              <a:avLst/>
              <a:gdLst/>
              <a:ahLst/>
              <a:cxnLst/>
              <a:rect l="l" t="t" r="r" b="b"/>
              <a:pathLst>
                <a:path w="85413" h="45473" extrusionOk="0">
                  <a:moveTo>
                    <a:pt x="1" y="0"/>
                  </a:moveTo>
                  <a:lnTo>
                    <a:pt x="1" y="45472"/>
                  </a:lnTo>
                  <a:lnTo>
                    <a:pt x="85413" y="45472"/>
                  </a:lnTo>
                  <a:lnTo>
                    <a:pt x="8541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66"/>
            <p:cNvSpPr/>
            <p:nvPr/>
          </p:nvSpPr>
          <p:spPr>
            <a:xfrm>
              <a:off x="4685000" y="3473750"/>
              <a:ext cx="426325" cy="53975"/>
            </a:xfrm>
            <a:custGeom>
              <a:avLst/>
              <a:gdLst/>
              <a:ahLst/>
              <a:cxnLst/>
              <a:rect l="l" t="t" r="r" b="b"/>
              <a:pathLst>
                <a:path w="17053" h="2159" extrusionOk="0">
                  <a:moveTo>
                    <a:pt x="1" y="0"/>
                  </a:moveTo>
                  <a:lnTo>
                    <a:pt x="1" y="2158"/>
                  </a:lnTo>
                  <a:lnTo>
                    <a:pt x="17053" y="2158"/>
                  </a:lnTo>
                  <a:lnTo>
                    <a:pt x="1705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66"/>
            <p:cNvSpPr/>
            <p:nvPr/>
          </p:nvSpPr>
          <p:spPr>
            <a:xfrm>
              <a:off x="4609775" y="3611275"/>
              <a:ext cx="572975" cy="212800"/>
            </a:xfrm>
            <a:custGeom>
              <a:avLst/>
              <a:gdLst/>
              <a:ahLst/>
              <a:cxnLst/>
              <a:rect l="l" t="t" r="r" b="b"/>
              <a:pathLst>
                <a:path w="22919" h="8512" extrusionOk="0">
                  <a:moveTo>
                    <a:pt x="1216" y="1"/>
                  </a:moveTo>
                  <a:lnTo>
                    <a:pt x="0" y="8512"/>
                  </a:lnTo>
                  <a:lnTo>
                    <a:pt x="22919" y="8512"/>
                  </a:lnTo>
                  <a:lnTo>
                    <a:pt x="2170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66"/>
            <p:cNvSpPr/>
            <p:nvPr/>
          </p:nvSpPr>
          <p:spPr>
            <a:xfrm>
              <a:off x="4636375" y="3611275"/>
              <a:ext cx="519025" cy="23600"/>
            </a:xfrm>
            <a:custGeom>
              <a:avLst/>
              <a:gdLst/>
              <a:ahLst/>
              <a:cxnLst/>
              <a:rect l="l" t="t" r="r" b="b"/>
              <a:pathLst>
                <a:path w="20761" h="944" extrusionOk="0">
                  <a:moveTo>
                    <a:pt x="152" y="1"/>
                  </a:moveTo>
                  <a:lnTo>
                    <a:pt x="0" y="943"/>
                  </a:lnTo>
                  <a:lnTo>
                    <a:pt x="20761" y="943"/>
                  </a:lnTo>
                  <a:lnTo>
                    <a:pt x="206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66"/>
            <p:cNvSpPr/>
            <p:nvPr/>
          </p:nvSpPr>
          <p:spPr>
            <a:xfrm>
              <a:off x="3662200" y="3868125"/>
              <a:ext cx="2476500" cy="41825"/>
            </a:xfrm>
            <a:custGeom>
              <a:avLst/>
              <a:gdLst/>
              <a:ahLst/>
              <a:cxnLst/>
              <a:rect l="l" t="t" r="r" b="b"/>
              <a:pathLst>
                <a:path w="99060" h="1673" extrusionOk="0">
                  <a:moveTo>
                    <a:pt x="0" y="1"/>
                  </a:moveTo>
                  <a:lnTo>
                    <a:pt x="0" y="1672"/>
                  </a:lnTo>
                  <a:lnTo>
                    <a:pt x="99060" y="1672"/>
                  </a:lnTo>
                  <a:lnTo>
                    <a:pt x="9906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61" name="Google Shape;961;p66"/>
          <p:cNvSpPr txBox="1">
            <a:spLocks noGrp="1"/>
          </p:cNvSpPr>
          <p:nvPr>
            <p:ph type="ctrTitle"/>
          </p:nvPr>
        </p:nvSpPr>
        <p:spPr>
          <a:xfrm>
            <a:off x="2606325" y="1557388"/>
            <a:ext cx="3946200" cy="1815273"/>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000" dirty="0"/>
              <a:t>When do </a:t>
            </a:r>
            <a:br>
              <a:rPr lang="en" sz="4000" dirty="0"/>
            </a:br>
            <a:r>
              <a:rPr lang="en" sz="4000" dirty="0"/>
              <a:t>you derive Satisfaction ?</a:t>
            </a:r>
            <a:endParaRPr sz="4000" dirty="0"/>
          </a:p>
        </p:txBody>
      </p:sp>
      <p:sp>
        <p:nvSpPr>
          <p:cNvPr id="962" name="Google Shape;962;p66"/>
          <p:cNvSpPr/>
          <p:nvPr/>
        </p:nvSpPr>
        <p:spPr>
          <a:xfrm>
            <a:off x="6810899" y="196978"/>
            <a:ext cx="665151" cy="661225"/>
          </a:xfrm>
          <a:custGeom>
            <a:avLst/>
            <a:gdLst/>
            <a:ahLst/>
            <a:cxnLst/>
            <a:rect l="l" t="t" r="r" b="b"/>
            <a:pathLst>
              <a:path w="9148" h="9094" extrusionOk="0">
                <a:moveTo>
                  <a:pt x="4561" y="2153"/>
                </a:moveTo>
                <a:cubicBezTo>
                  <a:pt x="4628" y="2153"/>
                  <a:pt x="4697" y="2157"/>
                  <a:pt x="4770" y="2164"/>
                </a:cubicBezTo>
                <a:cubicBezTo>
                  <a:pt x="4799" y="2164"/>
                  <a:pt x="4828" y="2164"/>
                  <a:pt x="4871" y="2179"/>
                </a:cubicBezTo>
                <a:lnTo>
                  <a:pt x="4972" y="2193"/>
                </a:lnTo>
                <a:cubicBezTo>
                  <a:pt x="5001" y="2193"/>
                  <a:pt x="5030" y="2193"/>
                  <a:pt x="5074" y="2208"/>
                </a:cubicBezTo>
                <a:cubicBezTo>
                  <a:pt x="5146" y="2222"/>
                  <a:pt x="5233" y="2251"/>
                  <a:pt x="5320" y="2280"/>
                </a:cubicBezTo>
                <a:lnTo>
                  <a:pt x="5393" y="2295"/>
                </a:lnTo>
                <a:cubicBezTo>
                  <a:pt x="5494" y="2338"/>
                  <a:pt x="5610" y="2382"/>
                  <a:pt x="5712" y="2440"/>
                </a:cubicBezTo>
                <a:cubicBezTo>
                  <a:pt x="5755" y="2469"/>
                  <a:pt x="5784" y="2483"/>
                  <a:pt x="5813" y="2498"/>
                </a:cubicBezTo>
                <a:cubicBezTo>
                  <a:pt x="5842" y="2527"/>
                  <a:pt x="5886" y="2541"/>
                  <a:pt x="5915" y="2570"/>
                </a:cubicBezTo>
                <a:lnTo>
                  <a:pt x="6002" y="2628"/>
                </a:lnTo>
                <a:lnTo>
                  <a:pt x="6016" y="2643"/>
                </a:lnTo>
                <a:cubicBezTo>
                  <a:pt x="6045" y="2657"/>
                  <a:pt x="6074" y="2686"/>
                  <a:pt x="6103" y="2715"/>
                </a:cubicBezTo>
                <a:cubicBezTo>
                  <a:pt x="6132" y="2730"/>
                  <a:pt x="6161" y="2759"/>
                  <a:pt x="6190" y="2788"/>
                </a:cubicBezTo>
                <a:cubicBezTo>
                  <a:pt x="6248" y="2845"/>
                  <a:pt x="6306" y="2903"/>
                  <a:pt x="6364" y="2961"/>
                </a:cubicBezTo>
                <a:cubicBezTo>
                  <a:pt x="6379" y="2990"/>
                  <a:pt x="6408" y="3005"/>
                  <a:pt x="6422" y="3034"/>
                </a:cubicBezTo>
                <a:cubicBezTo>
                  <a:pt x="6466" y="3077"/>
                  <a:pt x="6495" y="3121"/>
                  <a:pt x="6524" y="3164"/>
                </a:cubicBezTo>
                <a:lnTo>
                  <a:pt x="6567" y="3222"/>
                </a:lnTo>
                <a:cubicBezTo>
                  <a:pt x="6625" y="3309"/>
                  <a:pt x="6668" y="3382"/>
                  <a:pt x="6712" y="3469"/>
                </a:cubicBezTo>
                <a:cubicBezTo>
                  <a:pt x="6726" y="3498"/>
                  <a:pt x="6741" y="3527"/>
                  <a:pt x="6755" y="3556"/>
                </a:cubicBezTo>
                <a:lnTo>
                  <a:pt x="6770" y="3570"/>
                </a:lnTo>
                <a:cubicBezTo>
                  <a:pt x="6784" y="3614"/>
                  <a:pt x="6799" y="3643"/>
                  <a:pt x="6813" y="3686"/>
                </a:cubicBezTo>
                <a:lnTo>
                  <a:pt x="6813" y="3701"/>
                </a:lnTo>
                <a:cubicBezTo>
                  <a:pt x="6828" y="3730"/>
                  <a:pt x="6828" y="3759"/>
                  <a:pt x="6842" y="3788"/>
                </a:cubicBezTo>
                <a:cubicBezTo>
                  <a:pt x="6857" y="3802"/>
                  <a:pt x="6857" y="3817"/>
                  <a:pt x="6857" y="3846"/>
                </a:cubicBezTo>
                <a:cubicBezTo>
                  <a:pt x="6886" y="3918"/>
                  <a:pt x="6900" y="3991"/>
                  <a:pt x="6929" y="4078"/>
                </a:cubicBezTo>
                <a:cubicBezTo>
                  <a:pt x="6929" y="4107"/>
                  <a:pt x="6929" y="4121"/>
                  <a:pt x="6944" y="4150"/>
                </a:cubicBezTo>
                <a:cubicBezTo>
                  <a:pt x="6944" y="4208"/>
                  <a:pt x="6958" y="4266"/>
                  <a:pt x="6973" y="4324"/>
                </a:cubicBezTo>
                <a:cubicBezTo>
                  <a:pt x="6973" y="4382"/>
                  <a:pt x="6973" y="4498"/>
                  <a:pt x="6973" y="4585"/>
                </a:cubicBezTo>
                <a:cubicBezTo>
                  <a:pt x="6973" y="4657"/>
                  <a:pt x="6987" y="4701"/>
                  <a:pt x="6987" y="4788"/>
                </a:cubicBezTo>
                <a:cubicBezTo>
                  <a:pt x="6987" y="4788"/>
                  <a:pt x="6987" y="4802"/>
                  <a:pt x="6987" y="4802"/>
                </a:cubicBezTo>
                <a:lnTo>
                  <a:pt x="6973" y="4933"/>
                </a:lnTo>
                <a:cubicBezTo>
                  <a:pt x="6973" y="4976"/>
                  <a:pt x="6958" y="5005"/>
                  <a:pt x="6944" y="5049"/>
                </a:cubicBezTo>
                <a:cubicBezTo>
                  <a:pt x="6929" y="5136"/>
                  <a:pt x="6900" y="5208"/>
                  <a:pt x="6871" y="5295"/>
                </a:cubicBezTo>
                <a:cubicBezTo>
                  <a:pt x="6857" y="5339"/>
                  <a:pt x="6842" y="5382"/>
                  <a:pt x="6828" y="5426"/>
                </a:cubicBezTo>
                <a:cubicBezTo>
                  <a:pt x="6813" y="5484"/>
                  <a:pt x="6799" y="5513"/>
                  <a:pt x="6770" y="5556"/>
                </a:cubicBezTo>
                <a:lnTo>
                  <a:pt x="6726" y="5643"/>
                </a:lnTo>
                <a:cubicBezTo>
                  <a:pt x="6697" y="5716"/>
                  <a:pt x="6639" y="5788"/>
                  <a:pt x="6596" y="5861"/>
                </a:cubicBezTo>
                <a:lnTo>
                  <a:pt x="6553" y="5919"/>
                </a:lnTo>
                <a:cubicBezTo>
                  <a:pt x="6553" y="5933"/>
                  <a:pt x="6553" y="5948"/>
                  <a:pt x="6538" y="5948"/>
                </a:cubicBezTo>
                <a:lnTo>
                  <a:pt x="6495" y="6020"/>
                </a:lnTo>
                <a:lnTo>
                  <a:pt x="6422" y="6093"/>
                </a:lnTo>
                <a:cubicBezTo>
                  <a:pt x="6379" y="6151"/>
                  <a:pt x="6335" y="6194"/>
                  <a:pt x="6292" y="6237"/>
                </a:cubicBezTo>
                <a:cubicBezTo>
                  <a:pt x="6263" y="6266"/>
                  <a:pt x="6248" y="6281"/>
                  <a:pt x="6219" y="6310"/>
                </a:cubicBezTo>
                <a:lnTo>
                  <a:pt x="6161" y="6368"/>
                </a:lnTo>
                <a:lnTo>
                  <a:pt x="6060" y="6440"/>
                </a:lnTo>
                <a:cubicBezTo>
                  <a:pt x="5973" y="6513"/>
                  <a:pt x="5900" y="6571"/>
                  <a:pt x="5813" y="6614"/>
                </a:cubicBezTo>
                <a:lnTo>
                  <a:pt x="5726" y="6672"/>
                </a:lnTo>
                <a:lnTo>
                  <a:pt x="5625" y="6716"/>
                </a:lnTo>
                <a:lnTo>
                  <a:pt x="5538" y="6759"/>
                </a:lnTo>
                <a:lnTo>
                  <a:pt x="5378" y="6817"/>
                </a:lnTo>
                <a:cubicBezTo>
                  <a:pt x="5349" y="6832"/>
                  <a:pt x="5306" y="6846"/>
                  <a:pt x="5277" y="6846"/>
                </a:cubicBezTo>
                <a:cubicBezTo>
                  <a:pt x="5219" y="6875"/>
                  <a:pt x="5146" y="6890"/>
                  <a:pt x="5088" y="6904"/>
                </a:cubicBezTo>
                <a:cubicBezTo>
                  <a:pt x="5045" y="6904"/>
                  <a:pt x="5016" y="6919"/>
                  <a:pt x="4987" y="6919"/>
                </a:cubicBezTo>
                <a:cubicBezTo>
                  <a:pt x="4944" y="6933"/>
                  <a:pt x="4915" y="6933"/>
                  <a:pt x="4886" y="6933"/>
                </a:cubicBezTo>
                <a:cubicBezTo>
                  <a:pt x="4763" y="6944"/>
                  <a:pt x="4640" y="6954"/>
                  <a:pt x="4517" y="6954"/>
                </a:cubicBezTo>
                <a:cubicBezTo>
                  <a:pt x="4466" y="6954"/>
                  <a:pt x="4415" y="6952"/>
                  <a:pt x="4364" y="6948"/>
                </a:cubicBezTo>
                <a:cubicBezTo>
                  <a:pt x="4335" y="6948"/>
                  <a:pt x="4306" y="6933"/>
                  <a:pt x="4277" y="6933"/>
                </a:cubicBezTo>
                <a:cubicBezTo>
                  <a:pt x="4233" y="6933"/>
                  <a:pt x="4204" y="6933"/>
                  <a:pt x="4175" y="6919"/>
                </a:cubicBezTo>
                <a:cubicBezTo>
                  <a:pt x="4132" y="6919"/>
                  <a:pt x="4103" y="6904"/>
                  <a:pt x="4074" y="6904"/>
                </a:cubicBezTo>
                <a:cubicBezTo>
                  <a:pt x="3958" y="6875"/>
                  <a:pt x="3842" y="6846"/>
                  <a:pt x="3726" y="6803"/>
                </a:cubicBezTo>
                <a:cubicBezTo>
                  <a:pt x="3697" y="6788"/>
                  <a:pt x="3668" y="6788"/>
                  <a:pt x="3624" y="6774"/>
                </a:cubicBezTo>
                <a:lnTo>
                  <a:pt x="3523" y="6730"/>
                </a:lnTo>
                <a:lnTo>
                  <a:pt x="3508" y="6730"/>
                </a:lnTo>
                <a:cubicBezTo>
                  <a:pt x="3479" y="6716"/>
                  <a:pt x="3450" y="6701"/>
                  <a:pt x="3407" y="6687"/>
                </a:cubicBezTo>
                <a:cubicBezTo>
                  <a:pt x="3349" y="6643"/>
                  <a:pt x="3277" y="6600"/>
                  <a:pt x="3219" y="6556"/>
                </a:cubicBezTo>
                <a:cubicBezTo>
                  <a:pt x="3175" y="6542"/>
                  <a:pt x="3146" y="6527"/>
                  <a:pt x="3117" y="6498"/>
                </a:cubicBezTo>
                <a:lnTo>
                  <a:pt x="3045" y="6440"/>
                </a:lnTo>
                <a:cubicBezTo>
                  <a:pt x="3001" y="6411"/>
                  <a:pt x="2972" y="6368"/>
                  <a:pt x="2929" y="6339"/>
                </a:cubicBezTo>
                <a:cubicBezTo>
                  <a:pt x="2900" y="6310"/>
                  <a:pt x="2871" y="6281"/>
                  <a:pt x="2827" y="6237"/>
                </a:cubicBezTo>
                <a:lnTo>
                  <a:pt x="2755" y="6151"/>
                </a:lnTo>
                <a:cubicBezTo>
                  <a:pt x="2653" y="6049"/>
                  <a:pt x="2581" y="5933"/>
                  <a:pt x="2494" y="5817"/>
                </a:cubicBezTo>
                <a:cubicBezTo>
                  <a:pt x="2479" y="5774"/>
                  <a:pt x="2465" y="5745"/>
                  <a:pt x="2436" y="5716"/>
                </a:cubicBezTo>
                <a:cubicBezTo>
                  <a:pt x="2421" y="5672"/>
                  <a:pt x="2392" y="5629"/>
                  <a:pt x="2378" y="5600"/>
                </a:cubicBezTo>
                <a:cubicBezTo>
                  <a:pt x="2363" y="5556"/>
                  <a:pt x="2363" y="5556"/>
                  <a:pt x="2349" y="5527"/>
                </a:cubicBezTo>
                <a:cubicBezTo>
                  <a:pt x="2349" y="5513"/>
                  <a:pt x="2334" y="5498"/>
                  <a:pt x="2334" y="5484"/>
                </a:cubicBezTo>
                <a:cubicBezTo>
                  <a:pt x="2334" y="5469"/>
                  <a:pt x="2320" y="5440"/>
                  <a:pt x="2305" y="5426"/>
                </a:cubicBezTo>
                <a:cubicBezTo>
                  <a:pt x="2305" y="5397"/>
                  <a:pt x="2291" y="5368"/>
                  <a:pt x="2276" y="5339"/>
                </a:cubicBezTo>
                <a:cubicBezTo>
                  <a:pt x="2276" y="5339"/>
                  <a:pt x="2276" y="5324"/>
                  <a:pt x="2276" y="5310"/>
                </a:cubicBezTo>
                <a:cubicBezTo>
                  <a:pt x="2262" y="5281"/>
                  <a:pt x="2247" y="5252"/>
                  <a:pt x="2247" y="5223"/>
                </a:cubicBezTo>
                <a:cubicBezTo>
                  <a:pt x="2233" y="5165"/>
                  <a:pt x="2218" y="5121"/>
                  <a:pt x="2204" y="5063"/>
                </a:cubicBezTo>
                <a:cubicBezTo>
                  <a:pt x="2204" y="5034"/>
                  <a:pt x="2189" y="5005"/>
                  <a:pt x="2189" y="4976"/>
                </a:cubicBezTo>
                <a:cubicBezTo>
                  <a:pt x="2175" y="4918"/>
                  <a:pt x="2160" y="4860"/>
                  <a:pt x="2160" y="4802"/>
                </a:cubicBezTo>
                <a:cubicBezTo>
                  <a:pt x="2160" y="4730"/>
                  <a:pt x="2146" y="4643"/>
                  <a:pt x="2146" y="4556"/>
                </a:cubicBezTo>
                <a:cubicBezTo>
                  <a:pt x="2146" y="4484"/>
                  <a:pt x="2160" y="4397"/>
                  <a:pt x="2160" y="4310"/>
                </a:cubicBezTo>
                <a:cubicBezTo>
                  <a:pt x="2160" y="4310"/>
                  <a:pt x="2160" y="4295"/>
                  <a:pt x="2160" y="4295"/>
                </a:cubicBezTo>
                <a:cubicBezTo>
                  <a:pt x="2160" y="4252"/>
                  <a:pt x="2175" y="4208"/>
                  <a:pt x="2175" y="4179"/>
                </a:cubicBezTo>
                <a:cubicBezTo>
                  <a:pt x="2189" y="4136"/>
                  <a:pt x="2189" y="4092"/>
                  <a:pt x="2204" y="4049"/>
                </a:cubicBezTo>
                <a:cubicBezTo>
                  <a:pt x="2218" y="3962"/>
                  <a:pt x="2247" y="3889"/>
                  <a:pt x="2262" y="3802"/>
                </a:cubicBezTo>
                <a:lnTo>
                  <a:pt x="2305" y="3715"/>
                </a:lnTo>
                <a:cubicBezTo>
                  <a:pt x="2305" y="3686"/>
                  <a:pt x="2320" y="3657"/>
                  <a:pt x="2334" y="3643"/>
                </a:cubicBezTo>
                <a:cubicBezTo>
                  <a:pt x="2334" y="3614"/>
                  <a:pt x="2349" y="3599"/>
                  <a:pt x="2349" y="3585"/>
                </a:cubicBezTo>
                <a:cubicBezTo>
                  <a:pt x="2363" y="3570"/>
                  <a:pt x="2378" y="3541"/>
                  <a:pt x="2378" y="3527"/>
                </a:cubicBezTo>
                <a:cubicBezTo>
                  <a:pt x="2407" y="3454"/>
                  <a:pt x="2450" y="3396"/>
                  <a:pt x="2479" y="3338"/>
                </a:cubicBezTo>
                <a:lnTo>
                  <a:pt x="2537" y="3251"/>
                </a:lnTo>
                <a:lnTo>
                  <a:pt x="2581" y="3179"/>
                </a:lnTo>
                <a:cubicBezTo>
                  <a:pt x="2610" y="3135"/>
                  <a:pt x="2639" y="3106"/>
                  <a:pt x="2668" y="3077"/>
                </a:cubicBezTo>
                <a:cubicBezTo>
                  <a:pt x="2697" y="3034"/>
                  <a:pt x="2711" y="3005"/>
                  <a:pt x="2740" y="2976"/>
                </a:cubicBezTo>
                <a:cubicBezTo>
                  <a:pt x="2769" y="2947"/>
                  <a:pt x="2798" y="2918"/>
                  <a:pt x="2827" y="2874"/>
                </a:cubicBezTo>
                <a:cubicBezTo>
                  <a:pt x="2987" y="2730"/>
                  <a:pt x="3146" y="2599"/>
                  <a:pt x="3334" y="2483"/>
                </a:cubicBezTo>
                <a:lnTo>
                  <a:pt x="3421" y="2440"/>
                </a:lnTo>
                <a:lnTo>
                  <a:pt x="3508" y="2396"/>
                </a:lnTo>
                <a:lnTo>
                  <a:pt x="3610" y="2353"/>
                </a:lnTo>
                <a:cubicBezTo>
                  <a:pt x="3653" y="2324"/>
                  <a:pt x="3711" y="2309"/>
                  <a:pt x="3769" y="2280"/>
                </a:cubicBezTo>
                <a:cubicBezTo>
                  <a:pt x="3798" y="2266"/>
                  <a:pt x="3827" y="2266"/>
                  <a:pt x="3856" y="2251"/>
                </a:cubicBezTo>
                <a:lnTo>
                  <a:pt x="3958" y="2222"/>
                </a:lnTo>
                <a:cubicBezTo>
                  <a:pt x="4016" y="2208"/>
                  <a:pt x="4088" y="2193"/>
                  <a:pt x="4161" y="2193"/>
                </a:cubicBezTo>
                <a:lnTo>
                  <a:pt x="4262" y="2179"/>
                </a:lnTo>
                <a:lnTo>
                  <a:pt x="4364" y="2164"/>
                </a:lnTo>
                <a:cubicBezTo>
                  <a:pt x="4429" y="2157"/>
                  <a:pt x="4494" y="2153"/>
                  <a:pt x="4561" y="2153"/>
                </a:cubicBezTo>
                <a:close/>
                <a:moveTo>
                  <a:pt x="4588" y="1"/>
                </a:moveTo>
                <a:cubicBezTo>
                  <a:pt x="4422" y="1"/>
                  <a:pt x="4255" y="12"/>
                  <a:pt x="4088" y="33"/>
                </a:cubicBezTo>
                <a:cubicBezTo>
                  <a:pt x="3827" y="62"/>
                  <a:pt x="3624" y="309"/>
                  <a:pt x="3653" y="570"/>
                </a:cubicBezTo>
                <a:lnTo>
                  <a:pt x="3653" y="613"/>
                </a:lnTo>
                <a:cubicBezTo>
                  <a:pt x="3653" y="642"/>
                  <a:pt x="3653" y="657"/>
                  <a:pt x="3653" y="686"/>
                </a:cubicBezTo>
                <a:cubicBezTo>
                  <a:pt x="3653" y="874"/>
                  <a:pt x="3552" y="1048"/>
                  <a:pt x="3378" y="1135"/>
                </a:cubicBezTo>
                <a:lnTo>
                  <a:pt x="3334" y="1149"/>
                </a:lnTo>
                <a:lnTo>
                  <a:pt x="3190" y="1207"/>
                </a:lnTo>
                <a:lnTo>
                  <a:pt x="3059" y="1265"/>
                </a:lnTo>
                <a:lnTo>
                  <a:pt x="3030" y="1280"/>
                </a:lnTo>
                <a:cubicBezTo>
                  <a:pt x="2964" y="1306"/>
                  <a:pt x="2895" y="1319"/>
                  <a:pt x="2827" y="1319"/>
                </a:cubicBezTo>
                <a:cubicBezTo>
                  <a:pt x="2673" y="1319"/>
                  <a:pt x="2526" y="1252"/>
                  <a:pt x="2436" y="1121"/>
                </a:cubicBezTo>
                <a:cubicBezTo>
                  <a:pt x="2336" y="985"/>
                  <a:pt x="2185" y="917"/>
                  <a:pt x="2030" y="917"/>
                </a:cubicBezTo>
                <a:cubicBezTo>
                  <a:pt x="1937" y="917"/>
                  <a:pt x="1841" y="941"/>
                  <a:pt x="1754" y="990"/>
                </a:cubicBezTo>
                <a:lnTo>
                  <a:pt x="1711" y="1019"/>
                </a:lnTo>
                <a:cubicBezTo>
                  <a:pt x="1465" y="1222"/>
                  <a:pt x="1233" y="1454"/>
                  <a:pt x="1030" y="1715"/>
                </a:cubicBezTo>
                <a:cubicBezTo>
                  <a:pt x="928" y="1845"/>
                  <a:pt x="885" y="2005"/>
                  <a:pt x="943" y="2164"/>
                </a:cubicBezTo>
                <a:cubicBezTo>
                  <a:pt x="957" y="2208"/>
                  <a:pt x="972" y="2251"/>
                  <a:pt x="1001" y="2295"/>
                </a:cubicBezTo>
                <a:cubicBezTo>
                  <a:pt x="1015" y="2324"/>
                  <a:pt x="1044" y="2367"/>
                  <a:pt x="1073" y="2382"/>
                </a:cubicBezTo>
                <a:lnTo>
                  <a:pt x="1117" y="2425"/>
                </a:lnTo>
                <a:cubicBezTo>
                  <a:pt x="1305" y="2570"/>
                  <a:pt x="1378" y="2817"/>
                  <a:pt x="1276" y="3034"/>
                </a:cubicBezTo>
                <a:cubicBezTo>
                  <a:pt x="1233" y="3135"/>
                  <a:pt x="1189" y="3237"/>
                  <a:pt x="1146" y="3338"/>
                </a:cubicBezTo>
                <a:cubicBezTo>
                  <a:pt x="1131" y="3396"/>
                  <a:pt x="1102" y="3454"/>
                  <a:pt x="1059" y="3498"/>
                </a:cubicBezTo>
                <a:cubicBezTo>
                  <a:pt x="1030" y="3527"/>
                  <a:pt x="1001" y="3541"/>
                  <a:pt x="972" y="3570"/>
                </a:cubicBezTo>
                <a:cubicBezTo>
                  <a:pt x="943" y="3585"/>
                  <a:pt x="899" y="3599"/>
                  <a:pt x="870" y="3614"/>
                </a:cubicBezTo>
                <a:cubicBezTo>
                  <a:pt x="841" y="3628"/>
                  <a:pt x="827" y="3643"/>
                  <a:pt x="798" y="3643"/>
                </a:cubicBezTo>
                <a:cubicBezTo>
                  <a:pt x="769" y="3650"/>
                  <a:pt x="740" y="3654"/>
                  <a:pt x="711" y="3654"/>
                </a:cubicBezTo>
                <a:cubicBezTo>
                  <a:pt x="682" y="3654"/>
                  <a:pt x="653" y="3650"/>
                  <a:pt x="624" y="3643"/>
                </a:cubicBezTo>
                <a:lnTo>
                  <a:pt x="450" y="3643"/>
                </a:lnTo>
                <a:cubicBezTo>
                  <a:pt x="232" y="3686"/>
                  <a:pt x="73" y="3860"/>
                  <a:pt x="44" y="4078"/>
                </a:cubicBezTo>
                <a:cubicBezTo>
                  <a:pt x="0" y="4397"/>
                  <a:pt x="0" y="4730"/>
                  <a:pt x="44" y="5049"/>
                </a:cubicBezTo>
                <a:cubicBezTo>
                  <a:pt x="70" y="5305"/>
                  <a:pt x="277" y="5494"/>
                  <a:pt x="525" y="5494"/>
                </a:cubicBezTo>
                <a:cubicBezTo>
                  <a:pt x="557" y="5494"/>
                  <a:pt x="590" y="5490"/>
                  <a:pt x="624" y="5484"/>
                </a:cubicBezTo>
                <a:lnTo>
                  <a:pt x="696" y="5484"/>
                </a:lnTo>
                <a:cubicBezTo>
                  <a:pt x="798" y="5484"/>
                  <a:pt x="885" y="5527"/>
                  <a:pt x="972" y="5571"/>
                </a:cubicBezTo>
                <a:cubicBezTo>
                  <a:pt x="1001" y="5585"/>
                  <a:pt x="1015" y="5614"/>
                  <a:pt x="1030" y="5629"/>
                </a:cubicBezTo>
                <a:cubicBezTo>
                  <a:pt x="1088" y="5672"/>
                  <a:pt x="1131" y="5730"/>
                  <a:pt x="1160" y="5803"/>
                </a:cubicBezTo>
                <a:cubicBezTo>
                  <a:pt x="1189" y="5904"/>
                  <a:pt x="1233" y="6006"/>
                  <a:pt x="1276" y="6107"/>
                </a:cubicBezTo>
                <a:cubicBezTo>
                  <a:pt x="1378" y="6310"/>
                  <a:pt x="1320" y="6527"/>
                  <a:pt x="1175" y="6672"/>
                </a:cubicBezTo>
                <a:lnTo>
                  <a:pt x="1117" y="6716"/>
                </a:lnTo>
                <a:cubicBezTo>
                  <a:pt x="1073" y="6745"/>
                  <a:pt x="1030" y="6788"/>
                  <a:pt x="1001" y="6846"/>
                </a:cubicBezTo>
                <a:cubicBezTo>
                  <a:pt x="972" y="6875"/>
                  <a:pt x="957" y="6919"/>
                  <a:pt x="943" y="6977"/>
                </a:cubicBezTo>
                <a:cubicBezTo>
                  <a:pt x="943" y="6991"/>
                  <a:pt x="943" y="7006"/>
                  <a:pt x="928" y="7020"/>
                </a:cubicBezTo>
                <a:lnTo>
                  <a:pt x="928" y="7064"/>
                </a:lnTo>
                <a:cubicBezTo>
                  <a:pt x="928" y="7078"/>
                  <a:pt x="928" y="7093"/>
                  <a:pt x="928" y="7107"/>
                </a:cubicBezTo>
                <a:lnTo>
                  <a:pt x="928" y="7122"/>
                </a:lnTo>
                <a:lnTo>
                  <a:pt x="928" y="7194"/>
                </a:lnTo>
                <a:cubicBezTo>
                  <a:pt x="943" y="7223"/>
                  <a:pt x="943" y="7238"/>
                  <a:pt x="957" y="7267"/>
                </a:cubicBezTo>
                <a:cubicBezTo>
                  <a:pt x="957" y="7267"/>
                  <a:pt x="957" y="7281"/>
                  <a:pt x="957" y="7281"/>
                </a:cubicBezTo>
                <a:cubicBezTo>
                  <a:pt x="972" y="7296"/>
                  <a:pt x="972" y="7325"/>
                  <a:pt x="986" y="7339"/>
                </a:cubicBezTo>
                <a:lnTo>
                  <a:pt x="986" y="7354"/>
                </a:lnTo>
                <a:cubicBezTo>
                  <a:pt x="1001" y="7368"/>
                  <a:pt x="1001" y="7383"/>
                  <a:pt x="1015" y="7397"/>
                </a:cubicBezTo>
                <a:cubicBezTo>
                  <a:pt x="1218" y="7658"/>
                  <a:pt x="1450" y="7890"/>
                  <a:pt x="1711" y="8093"/>
                </a:cubicBezTo>
                <a:cubicBezTo>
                  <a:pt x="1796" y="8166"/>
                  <a:pt x="1901" y="8198"/>
                  <a:pt x="2001" y="8198"/>
                </a:cubicBezTo>
                <a:cubicBezTo>
                  <a:pt x="2021" y="8198"/>
                  <a:pt x="2040" y="8197"/>
                  <a:pt x="2059" y="8194"/>
                </a:cubicBezTo>
                <a:cubicBezTo>
                  <a:pt x="2102" y="8194"/>
                  <a:pt x="2146" y="8180"/>
                  <a:pt x="2189" y="8165"/>
                </a:cubicBezTo>
                <a:cubicBezTo>
                  <a:pt x="2291" y="8136"/>
                  <a:pt x="2363" y="8078"/>
                  <a:pt x="2421" y="8006"/>
                </a:cubicBezTo>
                <a:lnTo>
                  <a:pt x="2465" y="7948"/>
                </a:lnTo>
                <a:cubicBezTo>
                  <a:pt x="2523" y="7905"/>
                  <a:pt x="2581" y="7861"/>
                  <a:pt x="2653" y="7832"/>
                </a:cubicBezTo>
                <a:lnTo>
                  <a:pt x="2827" y="7789"/>
                </a:lnTo>
                <a:cubicBezTo>
                  <a:pt x="2900" y="7803"/>
                  <a:pt x="2972" y="7818"/>
                  <a:pt x="3030" y="7847"/>
                </a:cubicBezTo>
                <a:cubicBezTo>
                  <a:pt x="3132" y="7890"/>
                  <a:pt x="3233" y="7933"/>
                  <a:pt x="3334" y="7962"/>
                </a:cubicBezTo>
                <a:cubicBezTo>
                  <a:pt x="3421" y="8006"/>
                  <a:pt x="3508" y="8064"/>
                  <a:pt x="3566" y="8151"/>
                </a:cubicBezTo>
                <a:cubicBezTo>
                  <a:pt x="3581" y="8180"/>
                  <a:pt x="3610" y="8209"/>
                  <a:pt x="3610" y="8252"/>
                </a:cubicBezTo>
                <a:cubicBezTo>
                  <a:pt x="3653" y="8325"/>
                  <a:pt x="3653" y="8412"/>
                  <a:pt x="3639" y="8499"/>
                </a:cubicBezTo>
                <a:cubicBezTo>
                  <a:pt x="3610" y="8760"/>
                  <a:pt x="3769" y="9006"/>
                  <a:pt x="4030" y="9064"/>
                </a:cubicBezTo>
                <a:lnTo>
                  <a:pt x="4074" y="9064"/>
                </a:lnTo>
                <a:cubicBezTo>
                  <a:pt x="4248" y="9079"/>
                  <a:pt x="4407" y="9093"/>
                  <a:pt x="4567" y="9093"/>
                </a:cubicBezTo>
                <a:cubicBezTo>
                  <a:pt x="4726" y="9093"/>
                  <a:pt x="4900" y="9079"/>
                  <a:pt x="5059" y="9064"/>
                </a:cubicBezTo>
                <a:cubicBezTo>
                  <a:pt x="5175" y="9050"/>
                  <a:pt x="5277" y="9006"/>
                  <a:pt x="5364" y="8919"/>
                </a:cubicBezTo>
                <a:cubicBezTo>
                  <a:pt x="5393" y="8876"/>
                  <a:pt x="5422" y="8847"/>
                  <a:pt x="5436" y="8803"/>
                </a:cubicBezTo>
                <a:cubicBezTo>
                  <a:pt x="5451" y="8789"/>
                  <a:pt x="5465" y="8774"/>
                  <a:pt x="5465" y="8745"/>
                </a:cubicBezTo>
                <a:cubicBezTo>
                  <a:pt x="5494" y="8673"/>
                  <a:pt x="5509" y="8586"/>
                  <a:pt x="5494" y="8499"/>
                </a:cubicBezTo>
                <a:cubicBezTo>
                  <a:pt x="5494" y="8470"/>
                  <a:pt x="5494" y="8441"/>
                  <a:pt x="5494" y="8426"/>
                </a:cubicBezTo>
                <a:cubicBezTo>
                  <a:pt x="5494" y="8209"/>
                  <a:pt x="5625" y="8020"/>
                  <a:pt x="5813" y="7948"/>
                </a:cubicBezTo>
                <a:cubicBezTo>
                  <a:pt x="5915" y="7919"/>
                  <a:pt x="6016" y="7876"/>
                  <a:pt x="6118" y="7832"/>
                </a:cubicBezTo>
                <a:cubicBezTo>
                  <a:pt x="6183" y="7796"/>
                  <a:pt x="6255" y="7778"/>
                  <a:pt x="6328" y="7778"/>
                </a:cubicBezTo>
                <a:cubicBezTo>
                  <a:pt x="6400" y="7778"/>
                  <a:pt x="6473" y="7796"/>
                  <a:pt x="6538" y="7832"/>
                </a:cubicBezTo>
                <a:cubicBezTo>
                  <a:pt x="6582" y="7847"/>
                  <a:pt x="6611" y="7876"/>
                  <a:pt x="6639" y="7890"/>
                </a:cubicBezTo>
                <a:cubicBezTo>
                  <a:pt x="6654" y="7905"/>
                  <a:pt x="6668" y="7919"/>
                  <a:pt x="6683" y="7933"/>
                </a:cubicBezTo>
                <a:cubicBezTo>
                  <a:pt x="6697" y="7948"/>
                  <a:pt x="6712" y="7962"/>
                  <a:pt x="6726" y="7977"/>
                </a:cubicBezTo>
                <a:cubicBezTo>
                  <a:pt x="6817" y="8113"/>
                  <a:pt x="6964" y="8181"/>
                  <a:pt x="7119" y="8181"/>
                </a:cubicBezTo>
                <a:cubicBezTo>
                  <a:pt x="7211" y="8181"/>
                  <a:pt x="7306" y="8156"/>
                  <a:pt x="7393" y="8107"/>
                </a:cubicBezTo>
                <a:lnTo>
                  <a:pt x="7437" y="8078"/>
                </a:lnTo>
                <a:cubicBezTo>
                  <a:pt x="7553" y="7977"/>
                  <a:pt x="7683" y="7861"/>
                  <a:pt x="7799" y="7745"/>
                </a:cubicBezTo>
                <a:cubicBezTo>
                  <a:pt x="7915" y="7629"/>
                  <a:pt x="8017" y="7513"/>
                  <a:pt x="8118" y="7383"/>
                </a:cubicBezTo>
                <a:cubicBezTo>
                  <a:pt x="8220" y="7252"/>
                  <a:pt x="8249" y="7093"/>
                  <a:pt x="8205" y="6933"/>
                </a:cubicBezTo>
                <a:cubicBezTo>
                  <a:pt x="8205" y="6904"/>
                  <a:pt x="8191" y="6890"/>
                  <a:pt x="8176" y="6861"/>
                </a:cubicBezTo>
                <a:cubicBezTo>
                  <a:pt x="8176" y="6846"/>
                  <a:pt x="8162" y="6817"/>
                  <a:pt x="8147" y="6803"/>
                </a:cubicBezTo>
                <a:cubicBezTo>
                  <a:pt x="8133" y="6774"/>
                  <a:pt x="8104" y="6745"/>
                  <a:pt x="8075" y="6716"/>
                </a:cubicBezTo>
                <a:lnTo>
                  <a:pt x="8031" y="6672"/>
                </a:lnTo>
                <a:cubicBezTo>
                  <a:pt x="8017" y="6658"/>
                  <a:pt x="8002" y="6658"/>
                  <a:pt x="7988" y="6643"/>
                </a:cubicBezTo>
                <a:cubicBezTo>
                  <a:pt x="7828" y="6498"/>
                  <a:pt x="7785" y="6266"/>
                  <a:pt x="7872" y="6078"/>
                </a:cubicBezTo>
                <a:cubicBezTo>
                  <a:pt x="7915" y="5977"/>
                  <a:pt x="7959" y="5875"/>
                  <a:pt x="8002" y="5774"/>
                </a:cubicBezTo>
                <a:cubicBezTo>
                  <a:pt x="8065" y="5571"/>
                  <a:pt x="8250" y="5446"/>
                  <a:pt x="8449" y="5446"/>
                </a:cubicBezTo>
                <a:cubicBezTo>
                  <a:pt x="8479" y="5446"/>
                  <a:pt x="8509" y="5449"/>
                  <a:pt x="8538" y="5455"/>
                </a:cubicBezTo>
                <a:cubicBezTo>
                  <a:pt x="8558" y="5457"/>
                  <a:pt x="8578" y="5458"/>
                  <a:pt x="8598" y="5458"/>
                </a:cubicBezTo>
                <a:cubicBezTo>
                  <a:pt x="8694" y="5458"/>
                  <a:pt x="8788" y="5430"/>
                  <a:pt x="8872" y="5382"/>
                </a:cubicBezTo>
                <a:cubicBezTo>
                  <a:pt x="8901" y="5368"/>
                  <a:pt x="8915" y="5353"/>
                  <a:pt x="8944" y="5339"/>
                </a:cubicBezTo>
                <a:lnTo>
                  <a:pt x="8973" y="5295"/>
                </a:lnTo>
                <a:cubicBezTo>
                  <a:pt x="8988" y="5295"/>
                  <a:pt x="8988" y="5281"/>
                  <a:pt x="9002" y="5266"/>
                </a:cubicBezTo>
                <a:cubicBezTo>
                  <a:pt x="9060" y="5194"/>
                  <a:pt x="9104" y="5107"/>
                  <a:pt x="9104" y="5020"/>
                </a:cubicBezTo>
                <a:cubicBezTo>
                  <a:pt x="9147" y="4686"/>
                  <a:pt x="9147" y="4368"/>
                  <a:pt x="9104" y="4034"/>
                </a:cubicBezTo>
                <a:lnTo>
                  <a:pt x="9104" y="4063"/>
                </a:lnTo>
                <a:cubicBezTo>
                  <a:pt x="9104" y="4020"/>
                  <a:pt x="9089" y="3962"/>
                  <a:pt x="9075" y="3918"/>
                </a:cubicBezTo>
                <a:cubicBezTo>
                  <a:pt x="9060" y="3889"/>
                  <a:pt x="9046" y="3875"/>
                  <a:pt x="9031" y="3846"/>
                </a:cubicBezTo>
                <a:cubicBezTo>
                  <a:pt x="9017" y="3817"/>
                  <a:pt x="9002" y="3802"/>
                  <a:pt x="8973" y="3773"/>
                </a:cubicBezTo>
                <a:lnTo>
                  <a:pt x="8944" y="3744"/>
                </a:lnTo>
                <a:cubicBezTo>
                  <a:pt x="8930" y="3730"/>
                  <a:pt x="8915" y="3730"/>
                  <a:pt x="8915" y="3715"/>
                </a:cubicBezTo>
                <a:lnTo>
                  <a:pt x="8857" y="3686"/>
                </a:lnTo>
                <a:cubicBezTo>
                  <a:pt x="8828" y="3657"/>
                  <a:pt x="8785" y="3643"/>
                  <a:pt x="8741" y="3643"/>
                </a:cubicBezTo>
                <a:lnTo>
                  <a:pt x="8712" y="3628"/>
                </a:lnTo>
                <a:cubicBezTo>
                  <a:pt x="8683" y="3621"/>
                  <a:pt x="8654" y="3617"/>
                  <a:pt x="8625" y="3617"/>
                </a:cubicBezTo>
                <a:cubicBezTo>
                  <a:pt x="8596" y="3617"/>
                  <a:pt x="8567" y="3621"/>
                  <a:pt x="8538" y="3628"/>
                </a:cubicBezTo>
                <a:lnTo>
                  <a:pt x="8422" y="3628"/>
                </a:lnTo>
                <a:cubicBezTo>
                  <a:pt x="8335" y="3614"/>
                  <a:pt x="8249" y="3585"/>
                  <a:pt x="8176" y="3541"/>
                </a:cubicBezTo>
                <a:lnTo>
                  <a:pt x="8133" y="3512"/>
                </a:lnTo>
                <a:cubicBezTo>
                  <a:pt x="8118" y="3498"/>
                  <a:pt x="8104" y="3483"/>
                  <a:pt x="8104" y="3469"/>
                </a:cubicBezTo>
                <a:cubicBezTo>
                  <a:pt x="8075" y="3454"/>
                  <a:pt x="8060" y="3425"/>
                  <a:pt x="8046" y="3411"/>
                </a:cubicBezTo>
                <a:lnTo>
                  <a:pt x="8017" y="3353"/>
                </a:lnTo>
                <a:cubicBezTo>
                  <a:pt x="8002" y="3338"/>
                  <a:pt x="8002" y="3324"/>
                  <a:pt x="8002" y="3309"/>
                </a:cubicBezTo>
                <a:cubicBezTo>
                  <a:pt x="8002" y="3295"/>
                  <a:pt x="7988" y="3295"/>
                  <a:pt x="7988" y="3280"/>
                </a:cubicBezTo>
                <a:cubicBezTo>
                  <a:pt x="7959" y="3179"/>
                  <a:pt x="7915" y="3092"/>
                  <a:pt x="7872" y="3005"/>
                </a:cubicBezTo>
                <a:cubicBezTo>
                  <a:pt x="7872" y="2990"/>
                  <a:pt x="7857" y="2976"/>
                  <a:pt x="7857" y="2961"/>
                </a:cubicBezTo>
                <a:cubicBezTo>
                  <a:pt x="7828" y="2889"/>
                  <a:pt x="7828" y="2817"/>
                  <a:pt x="7828" y="2744"/>
                </a:cubicBezTo>
                <a:cubicBezTo>
                  <a:pt x="7843" y="2701"/>
                  <a:pt x="7857" y="2643"/>
                  <a:pt x="7886" y="2585"/>
                </a:cubicBezTo>
                <a:cubicBezTo>
                  <a:pt x="7901" y="2527"/>
                  <a:pt x="7930" y="2469"/>
                  <a:pt x="7973" y="2425"/>
                </a:cubicBezTo>
                <a:cubicBezTo>
                  <a:pt x="7988" y="2411"/>
                  <a:pt x="8002" y="2396"/>
                  <a:pt x="8017" y="2396"/>
                </a:cubicBezTo>
                <a:lnTo>
                  <a:pt x="8031" y="2396"/>
                </a:lnTo>
                <a:lnTo>
                  <a:pt x="8075" y="2353"/>
                </a:lnTo>
                <a:cubicBezTo>
                  <a:pt x="8118" y="2324"/>
                  <a:pt x="8147" y="2280"/>
                  <a:pt x="8176" y="2237"/>
                </a:cubicBezTo>
                <a:cubicBezTo>
                  <a:pt x="8176" y="2208"/>
                  <a:pt x="8191" y="2193"/>
                  <a:pt x="8205" y="2164"/>
                </a:cubicBezTo>
                <a:cubicBezTo>
                  <a:pt x="8205" y="2150"/>
                  <a:pt x="8220" y="2121"/>
                  <a:pt x="8220" y="2092"/>
                </a:cubicBezTo>
                <a:cubicBezTo>
                  <a:pt x="8249" y="1947"/>
                  <a:pt x="8220" y="1802"/>
                  <a:pt x="8133" y="1686"/>
                </a:cubicBezTo>
                <a:cubicBezTo>
                  <a:pt x="8017" y="1555"/>
                  <a:pt x="7915" y="1439"/>
                  <a:pt x="7799" y="1323"/>
                </a:cubicBezTo>
                <a:cubicBezTo>
                  <a:pt x="7683" y="1207"/>
                  <a:pt x="7567" y="1092"/>
                  <a:pt x="7437" y="990"/>
                </a:cubicBezTo>
                <a:cubicBezTo>
                  <a:pt x="7352" y="926"/>
                  <a:pt x="7244" y="886"/>
                  <a:pt x="7135" y="886"/>
                </a:cubicBezTo>
                <a:cubicBezTo>
                  <a:pt x="7095" y="886"/>
                  <a:pt x="7055" y="891"/>
                  <a:pt x="7016" y="903"/>
                </a:cubicBezTo>
                <a:lnTo>
                  <a:pt x="6958" y="918"/>
                </a:lnTo>
                <a:cubicBezTo>
                  <a:pt x="6886" y="947"/>
                  <a:pt x="6828" y="990"/>
                  <a:pt x="6770" y="1048"/>
                </a:cubicBezTo>
                <a:cubicBezTo>
                  <a:pt x="6755" y="1063"/>
                  <a:pt x="6741" y="1077"/>
                  <a:pt x="6726" y="1092"/>
                </a:cubicBezTo>
                <a:cubicBezTo>
                  <a:pt x="6668" y="1178"/>
                  <a:pt x="6596" y="1236"/>
                  <a:pt x="6509" y="1265"/>
                </a:cubicBezTo>
                <a:cubicBezTo>
                  <a:pt x="6466" y="1280"/>
                  <a:pt x="6437" y="1294"/>
                  <a:pt x="6408" y="1294"/>
                </a:cubicBezTo>
                <a:lnTo>
                  <a:pt x="6263" y="1294"/>
                </a:lnTo>
                <a:cubicBezTo>
                  <a:pt x="6234" y="1294"/>
                  <a:pt x="6205" y="1280"/>
                  <a:pt x="6190" y="1280"/>
                </a:cubicBezTo>
                <a:lnTo>
                  <a:pt x="6132" y="1251"/>
                </a:lnTo>
                <a:lnTo>
                  <a:pt x="6074" y="1222"/>
                </a:lnTo>
                <a:cubicBezTo>
                  <a:pt x="6045" y="1207"/>
                  <a:pt x="6016" y="1193"/>
                  <a:pt x="5987" y="1193"/>
                </a:cubicBezTo>
                <a:cubicBezTo>
                  <a:pt x="5944" y="1178"/>
                  <a:pt x="5871" y="1149"/>
                  <a:pt x="5828" y="1121"/>
                </a:cubicBezTo>
                <a:cubicBezTo>
                  <a:pt x="5625" y="1048"/>
                  <a:pt x="5494" y="845"/>
                  <a:pt x="5509" y="628"/>
                </a:cubicBezTo>
                <a:lnTo>
                  <a:pt x="5509" y="599"/>
                </a:lnTo>
                <a:cubicBezTo>
                  <a:pt x="5552" y="338"/>
                  <a:pt x="5378" y="106"/>
                  <a:pt x="5132" y="48"/>
                </a:cubicBezTo>
                <a:cubicBezTo>
                  <a:pt x="5117" y="33"/>
                  <a:pt x="5103" y="33"/>
                  <a:pt x="5088" y="33"/>
                </a:cubicBezTo>
                <a:cubicBezTo>
                  <a:pt x="4922" y="12"/>
                  <a:pt x="4755" y="1"/>
                  <a:pt x="45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66"/>
          <p:cNvSpPr/>
          <p:nvPr/>
        </p:nvSpPr>
        <p:spPr>
          <a:xfrm>
            <a:off x="5127030" y="282378"/>
            <a:ext cx="415320" cy="411102"/>
          </a:xfrm>
          <a:custGeom>
            <a:avLst/>
            <a:gdLst/>
            <a:ahLst/>
            <a:cxnLst/>
            <a:rect l="l" t="t" r="r" b="b"/>
            <a:pathLst>
              <a:path w="5712" h="5654" extrusionOk="0">
                <a:moveTo>
                  <a:pt x="2872" y="1323"/>
                </a:moveTo>
                <a:cubicBezTo>
                  <a:pt x="2914" y="1323"/>
                  <a:pt x="2958" y="1327"/>
                  <a:pt x="3001" y="1334"/>
                </a:cubicBezTo>
                <a:lnTo>
                  <a:pt x="3073" y="1334"/>
                </a:lnTo>
                <a:cubicBezTo>
                  <a:pt x="3110" y="1341"/>
                  <a:pt x="3121" y="1341"/>
                  <a:pt x="3131" y="1341"/>
                </a:cubicBezTo>
                <a:cubicBezTo>
                  <a:pt x="3142" y="1341"/>
                  <a:pt x="3153" y="1341"/>
                  <a:pt x="3189" y="1349"/>
                </a:cubicBezTo>
                <a:cubicBezTo>
                  <a:pt x="3247" y="1363"/>
                  <a:pt x="3291" y="1378"/>
                  <a:pt x="3349" y="1392"/>
                </a:cubicBezTo>
                <a:lnTo>
                  <a:pt x="3392" y="1407"/>
                </a:lnTo>
                <a:cubicBezTo>
                  <a:pt x="3465" y="1436"/>
                  <a:pt x="3537" y="1465"/>
                  <a:pt x="3595" y="1508"/>
                </a:cubicBezTo>
                <a:lnTo>
                  <a:pt x="3668" y="1537"/>
                </a:lnTo>
                <a:cubicBezTo>
                  <a:pt x="3682" y="1552"/>
                  <a:pt x="3697" y="1566"/>
                  <a:pt x="3726" y="1581"/>
                </a:cubicBezTo>
                <a:lnTo>
                  <a:pt x="3784" y="1624"/>
                </a:lnTo>
                <a:lnTo>
                  <a:pt x="3842" y="1668"/>
                </a:lnTo>
                <a:lnTo>
                  <a:pt x="3900" y="1711"/>
                </a:lnTo>
                <a:cubicBezTo>
                  <a:pt x="3929" y="1740"/>
                  <a:pt x="3972" y="1783"/>
                  <a:pt x="4001" y="1812"/>
                </a:cubicBezTo>
                <a:cubicBezTo>
                  <a:pt x="4016" y="1827"/>
                  <a:pt x="4030" y="1841"/>
                  <a:pt x="4045" y="1856"/>
                </a:cubicBezTo>
                <a:cubicBezTo>
                  <a:pt x="4059" y="1885"/>
                  <a:pt x="4088" y="1914"/>
                  <a:pt x="4103" y="1943"/>
                </a:cubicBezTo>
                <a:lnTo>
                  <a:pt x="4132" y="1986"/>
                </a:lnTo>
                <a:cubicBezTo>
                  <a:pt x="4161" y="2030"/>
                  <a:pt x="4190" y="2073"/>
                  <a:pt x="4219" y="2131"/>
                </a:cubicBezTo>
                <a:cubicBezTo>
                  <a:pt x="4233" y="2146"/>
                  <a:pt x="4248" y="2175"/>
                  <a:pt x="4248" y="2189"/>
                </a:cubicBezTo>
                <a:lnTo>
                  <a:pt x="4248" y="2204"/>
                </a:lnTo>
                <a:cubicBezTo>
                  <a:pt x="4262" y="2218"/>
                  <a:pt x="4277" y="2247"/>
                  <a:pt x="4277" y="2262"/>
                </a:cubicBezTo>
                <a:cubicBezTo>
                  <a:pt x="4277" y="2291"/>
                  <a:pt x="4291" y="2305"/>
                  <a:pt x="4291" y="2320"/>
                </a:cubicBezTo>
                <a:lnTo>
                  <a:pt x="4306" y="2349"/>
                </a:lnTo>
                <a:cubicBezTo>
                  <a:pt x="4320" y="2407"/>
                  <a:pt x="4335" y="2450"/>
                  <a:pt x="4349" y="2508"/>
                </a:cubicBezTo>
                <a:lnTo>
                  <a:pt x="4349" y="2552"/>
                </a:lnTo>
                <a:cubicBezTo>
                  <a:pt x="4349" y="2566"/>
                  <a:pt x="4364" y="2624"/>
                  <a:pt x="4364" y="2668"/>
                </a:cubicBezTo>
                <a:cubicBezTo>
                  <a:pt x="4364" y="2711"/>
                  <a:pt x="4364" y="2769"/>
                  <a:pt x="4364" y="2827"/>
                </a:cubicBezTo>
                <a:cubicBezTo>
                  <a:pt x="4378" y="2871"/>
                  <a:pt x="4378" y="2929"/>
                  <a:pt x="4378" y="2987"/>
                </a:cubicBezTo>
                <a:lnTo>
                  <a:pt x="4378" y="3001"/>
                </a:lnTo>
                <a:cubicBezTo>
                  <a:pt x="4378" y="3016"/>
                  <a:pt x="4378" y="3059"/>
                  <a:pt x="4364" y="3074"/>
                </a:cubicBezTo>
                <a:cubicBezTo>
                  <a:pt x="4364" y="3103"/>
                  <a:pt x="4364" y="3132"/>
                  <a:pt x="4349" y="3161"/>
                </a:cubicBezTo>
                <a:cubicBezTo>
                  <a:pt x="4349" y="3204"/>
                  <a:pt x="4335" y="3248"/>
                  <a:pt x="4320" y="3306"/>
                </a:cubicBezTo>
                <a:lnTo>
                  <a:pt x="4277" y="3393"/>
                </a:lnTo>
                <a:cubicBezTo>
                  <a:pt x="4277" y="3421"/>
                  <a:pt x="4262" y="3436"/>
                  <a:pt x="4248" y="3465"/>
                </a:cubicBezTo>
                <a:lnTo>
                  <a:pt x="4219" y="3523"/>
                </a:lnTo>
                <a:cubicBezTo>
                  <a:pt x="4190" y="3566"/>
                  <a:pt x="4175" y="3624"/>
                  <a:pt x="4132" y="3668"/>
                </a:cubicBezTo>
                <a:cubicBezTo>
                  <a:pt x="4132" y="3668"/>
                  <a:pt x="4117" y="3682"/>
                  <a:pt x="4117" y="3697"/>
                </a:cubicBezTo>
                <a:cubicBezTo>
                  <a:pt x="4103" y="3711"/>
                  <a:pt x="4103" y="3711"/>
                  <a:pt x="4103" y="3711"/>
                </a:cubicBezTo>
                <a:lnTo>
                  <a:pt x="4074" y="3755"/>
                </a:lnTo>
                <a:lnTo>
                  <a:pt x="4030" y="3813"/>
                </a:lnTo>
                <a:cubicBezTo>
                  <a:pt x="4001" y="3842"/>
                  <a:pt x="3972" y="3871"/>
                  <a:pt x="3943" y="3900"/>
                </a:cubicBezTo>
                <a:lnTo>
                  <a:pt x="3900" y="3943"/>
                </a:lnTo>
                <a:lnTo>
                  <a:pt x="3856" y="3972"/>
                </a:lnTo>
                <a:lnTo>
                  <a:pt x="3798" y="4030"/>
                </a:lnTo>
                <a:cubicBezTo>
                  <a:pt x="3755" y="4059"/>
                  <a:pt x="3697" y="4103"/>
                  <a:pt x="3639" y="4132"/>
                </a:cubicBezTo>
                <a:lnTo>
                  <a:pt x="3595" y="4161"/>
                </a:lnTo>
                <a:lnTo>
                  <a:pt x="3523" y="4190"/>
                </a:lnTo>
                <a:lnTo>
                  <a:pt x="3465" y="4219"/>
                </a:lnTo>
                <a:lnTo>
                  <a:pt x="3378" y="4262"/>
                </a:lnTo>
                <a:cubicBezTo>
                  <a:pt x="3349" y="4262"/>
                  <a:pt x="3334" y="4277"/>
                  <a:pt x="3320" y="4277"/>
                </a:cubicBezTo>
                <a:cubicBezTo>
                  <a:pt x="3276" y="4291"/>
                  <a:pt x="3233" y="4306"/>
                  <a:pt x="3189" y="4306"/>
                </a:cubicBezTo>
                <a:lnTo>
                  <a:pt x="3131" y="4320"/>
                </a:lnTo>
                <a:lnTo>
                  <a:pt x="3059" y="4335"/>
                </a:lnTo>
                <a:cubicBezTo>
                  <a:pt x="3001" y="4342"/>
                  <a:pt x="2947" y="4346"/>
                  <a:pt x="2894" y="4346"/>
                </a:cubicBezTo>
                <a:cubicBezTo>
                  <a:pt x="2842" y="4346"/>
                  <a:pt x="2791" y="4342"/>
                  <a:pt x="2740" y="4335"/>
                </a:cubicBezTo>
                <a:lnTo>
                  <a:pt x="2610" y="4335"/>
                </a:lnTo>
                <a:lnTo>
                  <a:pt x="2552" y="4320"/>
                </a:lnTo>
                <a:cubicBezTo>
                  <a:pt x="2479" y="4306"/>
                  <a:pt x="2407" y="4277"/>
                  <a:pt x="2334" y="4262"/>
                </a:cubicBezTo>
                <a:lnTo>
                  <a:pt x="2276" y="4233"/>
                </a:lnTo>
                <a:lnTo>
                  <a:pt x="2218" y="4204"/>
                </a:lnTo>
                <a:lnTo>
                  <a:pt x="2146" y="4161"/>
                </a:lnTo>
                <a:cubicBezTo>
                  <a:pt x="2102" y="4132"/>
                  <a:pt x="2059" y="4103"/>
                  <a:pt x="2030" y="4088"/>
                </a:cubicBezTo>
                <a:lnTo>
                  <a:pt x="1972" y="4045"/>
                </a:lnTo>
                <a:cubicBezTo>
                  <a:pt x="1957" y="4030"/>
                  <a:pt x="1928" y="4016"/>
                  <a:pt x="1914" y="4001"/>
                </a:cubicBezTo>
                <a:cubicBezTo>
                  <a:pt x="1899" y="3987"/>
                  <a:pt x="1870" y="3958"/>
                  <a:pt x="1856" y="3943"/>
                </a:cubicBezTo>
                <a:cubicBezTo>
                  <a:pt x="1827" y="3914"/>
                  <a:pt x="1812" y="3900"/>
                  <a:pt x="1783" y="3885"/>
                </a:cubicBezTo>
                <a:lnTo>
                  <a:pt x="1740" y="3827"/>
                </a:lnTo>
                <a:cubicBezTo>
                  <a:pt x="1682" y="3755"/>
                  <a:pt x="1624" y="3682"/>
                  <a:pt x="1580" y="3610"/>
                </a:cubicBezTo>
                <a:cubicBezTo>
                  <a:pt x="1566" y="3595"/>
                  <a:pt x="1551" y="3566"/>
                  <a:pt x="1537" y="3552"/>
                </a:cubicBezTo>
                <a:cubicBezTo>
                  <a:pt x="1537" y="3523"/>
                  <a:pt x="1522" y="3494"/>
                  <a:pt x="1508" y="3479"/>
                </a:cubicBezTo>
                <a:cubicBezTo>
                  <a:pt x="1493" y="3465"/>
                  <a:pt x="1493" y="3450"/>
                  <a:pt x="1493" y="3436"/>
                </a:cubicBezTo>
                <a:cubicBezTo>
                  <a:pt x="1479" y="3421"/>
                  <a:pt x="1479" y="3421"/>
                  <a:pt x="1479" y="3407"/>
                </a:cubicBezTo>
                <a:lnTo>
                  <a:pt x="1464" y="3364"/>
                </a:lnTo>
                <a:lnTo>
                  <a:pt x="1450" y="3320"/>
                </a:lnTo>
                <a:cubicBezTo>
                  <a:pt x="1435" y="3306"/>
                  <a:pt x="1435" y="3306"/>
                  <a:pt x="1450" y="3306"/>
                </a:cubicBezTo>
                <a:cubicBezTo>
                  <a:pt x="1450" y="3277"/>
                  <a:pt x="1435" y="3262"/>
                  <a:pt x="1421" y="3233"/>
                </a:cubicBezTo>
                <a:cubicBezTo>
                  <a:pt x="1421" y="3219"/>
                  <a:pt x="1406" y="3175"/>
                  <a:pt x="1406" y="3146"/>
                </a:cubicBezTo>
                <a:cubicBezTo>
                  <a:pt x="1392" y="3117"/>
                  <a:pt x="1406" y="3103"/>
                  <a:pt x="1392" y="3088"/>
                </a:cubicBezTo>
                <a:cubicBezTo>
                  <a:pt x="1377" y="3074"/>
                  <a:pt x="1377" y="3016"/>
                  <a:pt x="1377" y="2987"/>
                </a:cubicBezTo>
                <a:cubicBezTo>
                  <a:pt x="1363" y="2943"/>
                  <a:pt x="1377" y="2885"/>
                  <a:pt x="1377" y="2827"/>
                </a:cubicBezTo>
                <a:lnTo>
                  <a:pt x="1377" y="2668"/>
                </a:lnTo>
                <a:cubicBezTo>
                  <a:pt x="1377" y="2668"/>
                  <a:pt x="1377" y="2668"/>
                  <a:pt x="1377" y="2653"/>
                </a:cubicBezTo>
                <a:lnTo>
                  <a:pt x="1392" y="2581"/>
                </a:lnTo>
                <a:cubicBezTo>
                  <a:pt x="1392" y="2552"/>
                  <a:pt x="1392" y="2537"/>
                  <a:pt x="1406" y="2508"/>
                </a:cubicBezTo>
                <a:cubicBezTo>
                  <a:pt x="1406" y="2450"/>
                  <a:pt x="1421" y="2407"/>
                  <a:pt x="1435" y="2349"/>
                </a:cubicBezTo>
                <a:lnTo>
                  <a:pt x="1464" y="2291"/>
                </a:lnTo>
                <a:lnTo>
                  <a:pt x="1479" y="2247"/>
                </a:lnTo>
                <a:cubicBezTo>
                  <a:pt x="1479" y="2233"/>
                  <a:pt x="1493" y="2233"/>
                  <a:pt x="1493" y="2218"/>
                </a:cubicBezTo>
                <a:cubicBezTo>
                  <a:pt x="1493" y="2204"/>
                  <a:pt x="1508" y="2189"/>
                  <a:pt x="1508" y="2175"/>
                </a:cubicBezTo>
                <a:cubicBezTo>
                  <a:pt x="1522" y="2131"/>
                  <a:pt x="1551" y="2102"/>
                  <a:pt x="1580" y="2059"/>
                </a:cubicBezTo>
                <a:lnTo>
                  <a:pt x="1609" y="2015"/>
                </a:lnTo>
                <a:lnTo>
                  <a:pt x="1638" y="1957"/>
                </a:lnTo>
                <a:lnTo>
                  <a:pt x="1682" y="1899"/>
                </a:lnTo>
                <a:lnTo>
                  <a:pt x="1740" y="1841"/>
                </a:lnTo>
                <a:lnTo>
                  <a:pt x="1798" y="1783"/>
                </a:lnTo>
                <a:cubicBezTo>
                  <a:pt x="1885" y="1682"/>
                  <a:pt x="1986" y="1595"/>
                  <a:pt x="2102" y="1537"/>
                </a:cubicBezTo>
                <a:lnTo>
                  <a:pt x="2160" y="1494"/>
                </a:lnTo>
                <a:lnTo>
                  <a:pt x="2218" y="1465"/>
                </a:lnTo>
                <a:lnTo>
                  <a:pt x="2276" y="1450"/>
                </a:lnTo>
                <a:cubicBezTo>
                  <a:pt x="2305" y="1436"/>
                  <a:pt x="2349" y="1421"/>
                  <a:pt x="2378" y="1407"/>
                </a:cubicBezTo>
                <a:lnTo>
                  <a:pt x="2436" y="1392"/>
                </a:lnTo>
                <a:lnTo>
                  <a:pt x="2494" y="1363"/>
                </a:lnTo>
                <a:lnTo>
                  <a:pt x="2566" y="1349"/>
                </a:lnTo>
                <a:lnTo>
                  <a:pt x="2624" y="1349"/>
                </a:lnTo>
                <a:cubicBezTo>
                  <a:pt x="2639" y="1334"/>
                  <a:pt x="2668" y="1334"/>
                  <a:pt x="2682" y="1334"/>
                </a:cubicBezTo>
                <a:lnTo>
                  <a:pt x="2755" y="1334"/>
                </a:lnTo>
                <a:cubicBezTo>
                  <a:pt x="2791" y="1327"/>
                  <a:pt x="2831" y="1323"/>
                  <a:pt x="2872" y="1323"/>
                </a:cubicBezTo>
                <a:close/>
                <a:moveTo>
                  <a:pt x="2871" y="1"/>
                </a:moveTo>
                <a:cubicBezTo>
                  <a:pt x="2769" y="1"/>
                  <a:pt x="2668" y="1"/>
                  <a:pt x="2566" y="15"/>
                </a:cubicBezTo>
                <a:cubicBezTo>
                  <a:pt x="2407" y="30"/>
                  <a:pt x="2276" y="189"/>
                  <a:pt x="2291" y="348"/>
                </a:cubicBezTo>
                <a:lnTo>
                  <a:pt x="2291" y="377"/>
                </a:lnTo>
                <a:cubicBezTo>
                  <a:pt x="2291" y="392"/>
                  <a:pt x="2291" y="406"/>
                  <a:pt x="2291" y="421"/>
                </a:cubicBezTo>
                <a:cubicBezTo>
                  <a:pt x="2291" y="537"/>
                  <a:pt x="2218" y="653"/>
                  <a:pt x="2117" y="696"/>
                </a:cubicBezTo>
                <a:lnTo>
                  <a:pt x="2088" y="711"/>
                </a:lnTo>
                <a:lnTo>
                  <a:pt x="1986" y="740"/>
                </a:lnTo>
                <a:lnTo>
                  <a:pt x="1914" y="783"/>
                </a:lnTo>
                <a:lnTo>
                  <a:pt x="1899" y="783"/>
                </a:lnTo>
                <a:cubicBezTo>
                  <a:pt x="1860" y="801"/>
                  <a:pt x="1819" y="809"/>
                  <a:pt x="1777" y="809"/>
                </a:cubicBezTo>
                <a:cubicBezTo>
                  <a:pt x="1680" y="809"/>
                  <a:pt x="1583" y="763"/>
                  <a:pt x="1522" y="682"/>
                </a:cubicBezTo>
                <a:cubicBezTo>
                  <a:pt x="1460" y="601"/>
                  <a:pt x="1370" y="560"/>
                  <a:pt x="1276" y="560"/>
                </a:cubicBezTo>
                <a:cubicBezTo>
                  <a:pt x="1218" y="560"/>
                  <a:pt x="1158" y="576"/>
                  <a:pt x="1102" y="609"/>
                </a:cubicBezTo>
                <a:lnTo>
                  <a:pt x="1073" y="624"/>
                </a:lnTo>
                <a:cubicBezTo>
                  <a:pt x="1001" y="682"/>
                  <a:pt x="914" y="754"/>
                  <a:pt x="841" y="827"/>
                </a:cubicBezTo>
                <a:cubicBezTo>
                  <a:pt x="769" y="899"/>
                  <a:pt x="711" y="972"/>
                  <a:pt x="638" y="1059"/>
                </a:cubicBezTo>
                <a:cubicBezTo>
                  <a:pt x="580" y="1131"/>
                  <a:pt x="551" y="1247"/>
                  <a:pt x="580" y="1349"/>
                </a:cubicBezTo>
                <a:cubicBezTo>
                  <a:pt x="595" y="1363"/>
                  <a:pt x="609" y="1392"/>
                  <a:pt x="624" y="1421"/>
                </a:cubicBezTo>
                <a:cubicBezTo>
                  <a:pt x="638" y="1450"/>
                  <a:pt x="653" y="1465"/>
                  <a:pt x="667" y="1479"/>
                </a:cubicBezTo>
                <a:lnTo>
                  <a:pt x="696" y="1508"/>
                </a:lnTo>
                <a:cubicBezTo>
                  <a:pt x="812" y="1595"/>
                  <a:pt x="856" y="1740"/>
                  <a:pt x="798" y="1885"/>
                </a:cubicBezTo>
                <a:cubicBezTo>
                  <a:pt x="769" y="1943"/>
                  <a:pt x="740" y="2001"/>
                  <a:pt x="725" y="2059"/>
                </a:cubicBezTo>
                <a:cubicBezTo>
                  <a:pt x="711" y="2102"/>
                  <a:pt x="682" y="2131"/>
                  <a:pt x="653" y="2160"/>
                </a:cubicBezTo>
                <a:cubicBezTo>
                  <a:pt x="638" y="2175"/>
                  <a:pt x="624" y="2189"/>
                  <a:pt x="609" y="2204"/>
                </a:cubicBezTo>
                <a:cubicBezTo>
                  <a:pt x="595" y="2218"/>
                  <a:pt x="566" y="2233"/>
                  <a:pt x="551" y="2233"/>
                </a:cubicBezTo>
                <a:lnTo>
                  <a:pt x="493" y="2262"/>
                </a:lnTo>
                <a:lnTo>
                  <a:pt x="334" y="2262"/>
                </a:lnTo>
                <a:cubicBezTo>
                  <a:pt x="327" y="2255"/>
                  <a:pt x="319" y="2251"/>
                  <a:pt x="310" y="2251"/>
                </a:cubicBezTo>
                <a:cubicBezTo>
                  <a:pt x="301" y="2251"/>
                  <a:pt x="290" y="2255"/>
                  <a:pt x="276" y="2262"/>
                </a:cubicBezTo>
                <a:cubicBezTo>
                  <a:pt x="145" y="2276"/>
                  <a:pt x="44" y="2392"/>
                  <a:pt x="29" y="2523"/>
                </a:cubicBezTo>
                <a:cubicBezTo>
                  <a:pt x="0" y="2726"/>
                  <a:pt x="0" y="2929"/>
                  <a:pt x="29" y="3132"/>
                </a:cubicBezTo>
                <a:cubicBezTo>
                  <a:pt x="44" y="3277"/>
                  <a:pt x="145" y="3393"/>
                  <a:pt x="276" y="3407"/>
                </a:cubicBezTo>
                <a:cubicBezTo>
                  <a:pt x="298" y="3414"/>
                  <a:pt x="316" y="3418"/>
                  <a:pt x="332" y="3418"/>
                </a:cubicBezTo>
                <a:cubicBezTo>
                  <a:pt x="348" y="3418"/>
                  <a:pt x="363" y="3414"/>
                  <a:pt x="377" y="3407"/>
                </a:cubicBezTo>
                <a:lnTo>
                  <a:pt x="435" y="3407"/>
                </a:lnTo>
                <a:cubicBezTo>
                  <a:pt x="493" y="3407"/>
                  <a:pt x="551" y="3436"/>
                  <a:pt x="609" y="3465"/>
                </a:cubicBezTo>
                <a:cubicBezTo>
                  <a:pt x="624" y="3479"/>
                  <a:pt x="638" y="3479"/>
                  <a:pt x="653" y="3494"/>
                </a:cubicBezTo>
                <a:cubicBezTo>
                  <a:pt x="682" y="3523"/>
                  <a:pt x="711" y="3566"/>
                  <a:pt x="725" y="3610"/>
                </a:cubicBezTo>
                <a:cubicBezTo>
                  <a:pt x="754" y="3668"/>
                  <a:pt x="769" y="3740"/>
                  <a:pt x="798" y="3798"/>
                </a:cubicBezTo>
                <a:cubicBezTo>
                  <a:pt x="870" y="3914"/>
                  <a:pt x="841" y="4059"/>
                  <a:pt x="725" y="4161"/>
                </a:cubicBezTo>
                <a:lnTo>
                  <a:pt x="696" y="4175"/>
                </a:lnTo>
                <a:lnTo>
                  <a:pt x="667" y="4204"/>
                </a:lnTo>
                <a:cubicBezTo>
                  <a:pt x="653" y="4219"/>
                  <a:pt x="638" y="4233"/>
                  <a:pt x="624" y="4262"/>
                </a:cubicBezTo>
                <a:cubicBezTo>
                  <a:pt x="609" y="4277"/>
                  <a:pt x="595" y="4306"/>
                  <a:pt x="595" y="4335"/>
                </a:cubicBezTo>
                <a:lnTo>
                  <a:pt x="595" y="4364"/>
                </a:lnTo>
                <a:cubicBezTo>
                  <a:pt x="595" y="4378"/>
                  <a:pt x="595" y="4393"/>
                  <a:pt x="595" y="4393"/>
                </a:cubicBezTo>
                <a:cubicBezTo>
                  <a:pt x="595" y="4407"/>
                  <a:pt x="595" y="4422"/>
                  <a:pt x="595" y="4422"/>
                </a:cubicBezTo>
                <a:cubicBezTo>
                  <a:pt x="595" y="4436"/>
                  <a:pt x="595" y="4451"/>
                  <a:pt x="595" y="4465"/>
                </a:cubicBezTo>
                <a:lnTo>
                  <a:pt x="595" y="4509"/>
                </a:lnTo>
                <a:lnTo>
                  <a:pt x="595" y="4523"/>
                </a:lnTo>
                <a:cubicBezTo>
                  <a:pt x="595" y="4538"/>
                  <a:pt x="595" y="4552"/>
                  <a:pt x="609" y="4552"/>
                </a:cubicBezTo>
                <a:lnTo>
                  <a:pt x="638" y="4596"/>
                </a:lnTo>
                <a:cubicBezTo>
                  <a:pt x="696" y="4668"/>
                  <a:pt x="769" y="4755"/>
                  <a:pt x="841" y="4828"/>
                </a:cubicBezTo>
                <a:cubicBezTo>
                  <a:pt x="914" y="4900"/>
                  <a:pt x="986" y="4958"/>
                  <a:pt x="1073" y="5031"/>
                </a:cubicBezTo>
                <a:cubicBezTo>
                  <a:pt x="1121" y="5066"/>
                  <a:pt x="1188" y="5092"/>
                  <a:pt x="1251" y="5092"/>
                </a:cubicBezTo>
                <a:cubicBezTo>
                  <a:pt x="1264" y="5092"/>
                  <a:pt x="1278" y="5091"/>
                  <a:pt x="1291" y="5089"/>
                </a:cubicBezTo>
                <a:cubicBezTo>
                  <a:pt x="1319" y="5089"/>
                  <a:pt x="1348" y="5089"/>
                  <a:pt x="1363" y="5074"/>
                </a:cubicBezTo>
                <a:cubicBezTo>
                  <a:pt x="1421" y="5060"/>
                  <a:pt x="1479" y="5016"/>
                  <a:pt x="1508" y="4973"/>
                </a:cubicBezTo>
                <a:lnTo>
                  <a:pt x="1537" y="4944"/>
                </a:lnTo>
                <a:cubicBezTo>
                  <a:pt x="1580" y="4900"/>
                  <a:pt x="1609" y="4871"/>
                  <a:pt x="1667" y="4857"/>
                </a:cubicBezTo>
                <a:lnTo>
                  <a:pt x="1769" y="4842"/>
                </a:lnTo>
                <a:cubicBezTo>
                  <a:pt x="1812" y="4842"/>
                  <a:pt x="1856" y="4857"/>
                  <a:pt x="1899" y="4871"/>
                </a:cubicBezTo>
                <a:cubicBezTo>
                  <a:pt x="1957" y="4900"/>
                  <a:pt x="2015" y="4929"/>
                  <a:pt x="2073" y="4944"/>
                </a:cubicBezTo>
                <a:cubicBezTo>
                  <a:pt x="2131" y="4973"/>
                  <a:pt x="2189" y="5016"/>
                  <a:pt x="2218" y="5060"/>
                </a:cubicBezTo>
                <a:cubicBezTo>
                  <a:pt x="2233" y="5074"/>
                  <a:pt x="2247" y="5103"/>
                  <a:pt x="2262" y="5117"/>
                </a:cubicBezTo>
                <a:cubicBezTo>
                  <a:pt x="2276" y="5175"/>
                  <a:pt x="2276" y="5233"/>
                  <a:pt x="2276" y="5277"/>
                </a:cubicBezTo>
                <a:cubicBezTo>
                  <a:pt x="2247" y="5451"/>
                  <a:pt x="2349" y="5596"/>
                  <a:pt x="2508" y="5639"/>
                </a:cubicBezTo>
                <a:lnTo>
                  <a:pt x="2552" y="5639"/>
                </a:lnTo>
                <a:cubicBezTo>
                  <a:pt x="2653" y="5654"/>
                  <a:pt x="2755" y="5654"/>
                  <a:pt x="2856" y="5654"/>
                </a:cubicBezTo>
                <a:cubicBezTo>
                  <a:pt x="2958" y="5654"/>
                  <a:pt x="3059" y="5654"/>
                  <a:pt x="3160" y="5639"/>
                </a:cubicBezTo>
                <a:cubicBezTo>
                  <a:pt x="3233" y="5625"/>
                  <a:pt x="3291" y="5596"/>
                  <a:pt x="3334" y="5538"/>
                </a:cubicBezTo>
                <a:cubicBezTo>
                  <a:pt x="3363" y="5509"/>
                  <a:pt x="3392" y="5480"/>
                  <a:pt x="3407" y="5436"/>
                </a:cubicBezTo>
                <a:cubicBezTo>
                  <a:pt x="3421" y="5378"/>
                  <a:pt x="3436" y="5335"/>
                  <a:pt x="3421" y="5277"/>
                </a:cubicBezTo>
                <a:cubicBezTo>
                  <a:pt x="3421" y="5262"/>
                  <a:pt x="3421" y="5248"/>
                  <a:pt x="3421" y="5233"/>
                </a:cubicBezTo>
                <a:cubicBezTo>
                  <a:pt x="3421" y="5103"/>
                  <a:pt x="3508" y="4987"/>
                  <a:pt x="3624" y="4944"/>
                </a:cubicBezTo>
                <a:cubicBezTo>
                  <a:pt x="3682" y="4915"/>
                  <a:pt x="3755" y="4886"/>
                  <a:pt x="3813" y="4857"/>
                </a:cubicBezTo>
                <a:cubicBezTo>
                  <a:pt x="3856" y="4842"/>
                  <a:pt x="3903" y="4835"/>
                  <a:pt x="3949" y="4835"/>
                </a:cubicBezTo>
                <a:cubicBezTo>
                  <a:pt x="3994" y="4835"/>
                  <a:pt x="4037" y="4842"/>
                  <a:pt x="4074" y="4857"/>
                </a:cubicBezTo>
                <a:cubicBezTo>
                  <a:pt x="4103" y="4871"/>
                  <a:pt x="4117" y="4886"/>
                  <a:pt x="4132" y="4900"/>
                </a:cubicBezTo>
                <a:cubicBezTo>
                  <a:pt x="4146" y="4915"/>
                  <a:pt x="4161" y="4915"/>
                  <a:pt x="4161" y="4929"/>
                </a:cubicBezTo>
                <a:cubicBezTo>
                  <a:pt x="4175" y="4944"/>
                  <a:pt x="4190" y="4944"/>
                  <a:pt x="4190" y="4958"/>
                </a:cubicBezTo>
                <a:cubicBezTo>
                  <a:pt x="4252" y="5038"/>
                  <a:pt x="4342" y="5080"/>
                  <a:pt x="4436" y="5080"/>
                </a:cubicBezTo>
                <a:cubicBezTo>
                  <a:pt x="4494" y="5080"/>
                  <a:pt x="4554" y="5064"/>
                  <a:pt x="4610" y="5031"/>
                </a:cubicBezTo>
                <a:cubicBezTo>
                  <a:pt x="4625" y="5031"/>
                  <a:pt x="4625" y="5031"/>
                  <a:pt x="4639" y="5016"/>
                </a:cubicBezTo>
                <a:cubicBezTo>
                  <a:pt x="4711" y="4958"/>
                  <a:pt x="4798" y="4886"/>
                  <a:pt x="4871" y="4813"/>
                </a:cubicBezTo>
                <a:cubicBezTo>
                  <a:pt x="4943" y="4741"/>
                  <a:pt x="5001" y="4654"/>
                  <a:pt x="5074" y="4581"/>
                </a:cubicBezTo>
                <a:cubicBezTo>
                  <a:pt x="5132" y="4509"/>
                  <a:pt x="5161" y="4393"/>
                  <a:pt x="5117" y="4291"/>
                </a:cubicBezTo>
                <a:cubicBezTo>
                  <a:pt x="5117" y="4277"/>
                  <a:pt x="5117" y="4277"/>
                  <a:pt x="5103" y="4262"/>
                </a:cubicBezTo>
                <a:cubicBezTo>
                  <a:pt x="5103" y="4248"/>
                  <a:pt x="5088" y="4233"/>
                  <a:pt x="5088" y="4219"/>
                </a:cubicBezTo>
                <a:cubicBezTo>
                  <a:pt x="5074" y="4190"/>
                  <a:pt x="5059" y="4175"/>
                  <a:pt x="5045" y="4161"/>
                </a:cubicBezTo>
                <a:lnTo>
                  <a:pt x="5016" y="4132"/>
                </a:lnTo>
                <a:lnTo>
                  <a:pt x="4987" y="4117"/>
                </a:lnTo>
                <a:cubicBezTo>
                  <a:pt x="4885" y="4016"/>
                  <a:pt x="4856" y="3871"/>
                  <a:pt x="4914" y="3755"/>
                </a:cubicBezTo>
                <a:cubicBezTo>
                  <a:pt x="4943" y="3682"/>
                  <a:pt x="4972" y="3624"/>
                  <a:pt x="4987" y="3566"/>
                </a:cubicBezTo>
                <a:cubicBezTo>
                  <a:pt x="5037" y="3453"/>
                  <a:pt x="5154" y="3372"/>
                  <a:pt x="5278" y="3372"/>
                </a:cubicBezTo>
                <a:cubicBezTo>
                  <a:pt x="5297" y="3372"/>
                  <a:pt x="5316" y="3374"/>
                  <a:pt x="5335" y="3378"/>
                </a:cubicBezTo>
                <a:cubicBezTo>
                  <a:pt x="5407" y="3378"/>
                  <a:pt x="5480" y="3364"/>
                  <a:pt x="5538" y="3335"/>
                </a:cubicBezTo>
                <a:cubicBezTo>
                  <a:pt x="5552" y="3320"/>
                  <a:pt x="5567" y="3306"/>
                  <a:pt x="5581" y="3291"/>
                </a:cubicBezTo>
                <a:lnTo>
                  <a:pt x="5610" y="3277"/>
                </a:lnTo>
                <a:lnTo>
                  <a:pt x="5625" y="3262"/>
                </a:lnTo>
                <a:cubicBezTo>
                  <a:pt x="5654" y="3219"/>
                  <a:pt x="5683" y="3161"/>
                  <a:pt x="5683" y="3103"/>
                </a:cubicBezTo>
                <a:cubicBezTo>
                  <a:pt x="5712" y="2900"/>
                  <a:pt x="5712" y="2697"/>
                  <a:pt x="5683" y="2479"/>
                </a:cubicBezTo>
                <a:lnTo>
                  <a:pt x="5683" y="2479"/>
                </a:lnTo>
                <a:lnTo>
                  <a:pt x="5712" y="2523"/>
                </a:lnTo>
                <a:cubicBezTo>
                  <a:pt x="5712" y="2494"/>
                  <a:pt x="5697" y="2465"/>
                  <a:pt x="5683" y="2436"/>
                </a:cubicBezTo>
                <a:cubicBezTo>
                  <a:pt x="5683" y="2421"/>
                  <a:pt x="5668" y="2407"/>
                  <a:pt x="5668" y="2392"/>
                </a:cubicBezTo>
                <a:cubicBezTo>
                  <a:pt x="5654" y="2378"/>
                  <a:pt x="5639" y="2363"/>
                  <a:pt x="5625" y="2349"/>
                </a:cubicBezTo>
                <a:lnTo>
                  <a:pt x="5610" y="2334"/>
                </a:lnTo>
                <a:lnTo>
                  <a:pt x="5581" y="2305"/>
                </a:lnTo>
                <a:lnTo>
                  <a:pt x="5552" y="2291"/>
                </a:lnTo>
                <a:cubicBezTo>
                  <a:pt x="5538" y="2276"/>
                  <a:pt x="5509" y="2262"/>
                  <a:pt x="5480" y="2262"/>
                </a:cubicBezTo>
                <a:lnTo>
                  <a:pt x="5451" y="2262"/>
                </a:lnTo>
                <a:cubicBezTo>
                  <a:pt x="5436" y="2255"/>
                  <a:pt x="5422" y="2251"/>
                  <a:pt x="5405" y="2251"/>
                </a:cubicBezTo>
                <a:cubicBezTo>
                  <a:pt x="5389" y="2251"/>
                  <a:pt x="5371" y="2255"/>
                  <a:pt x="5349" y="2262"/>
                </a:cubicBezTo>
                <a:lnTo>
                  <a:pt x="5277" y="2262"/>
                </a:lnTo>
                <a:cubicBezTo>
                  <a:pt x="5219" y="2262"/>
                  <a:pt x="5161" y="2233"/>
                  <a:pt x="5117" y="2204"/>
                </a:cubicBezTo>
                <a:lnTo>
                  <a:pt x="5103" y="2189"/>
                </a:lnTo>
                <a:lnTo>
                  <a:pt x="5074" y="2160"/>
                </a:lnTo>
                <a:lnTo>
                  <a:pt x="5045" y="2117"/>
                </a:lnTo>
                <a:lnTo>
                  <a:pt x="5016" y="2088"/>
                </a:lnTo>
                <a:cubicBezTo>
                  <a:pt x="5016" y="2073"/>
                  <a:pt x="5016" y="2073"/>
                  <a:pt x="5016" y="2059"/>
                </a:cubicBezTo>
                <a:lnTo>
                  <a:pt x="5016" y="2044"/>
                </a:lnTo>
                <a:cubicBezTo>
                  <a:pt x="4987" y="1986"/>
                  <a:pt x="4972" y="1928"/>
                  <a:pt x="4943" y="1870"/>
                </a:cubicBezTo>
                <a:lnTo>
                  <a:pt x="4929" y="1841"/>
                </a:lnTo>
                <a:cubicBezTo>
                  <a:pt x="4914" y="1798"/>
                  <a:pt x="4914" y="1754"/>
                  <a:pt x="4914" y="1711"/>
                </a:cubicBezTo>
                <a:cubicBezTo>
                  <a:pt x="4929" y="1682"/>
                  <a:pt x="4929" y="1639"/>
                  <a:pt x="4943" y="1610"/>
                </a:cubicBezTo>
                <a:cubicBezTo>
                  <a:pt x="4958" y="1581"/>
                  <a:pt x="4987" y="1552"/>
                  <a:pt x="5016" y="1523"/>
                </a:cubicBezTo>
                <a:lnTo>
                  <a:pt x="5045" y="1494"/>
                </a:lnTo>
                <a:lnTo>
                  <a:pt x="5059" y="1479"/>
                </a:lnTo>
                <a:cubicBezTo>
                  <a:pt x="5088" y="1450"/>
                  <a:pt x="5103" y="1436"/>
                  <a:pt x="5117" y="1392"/>
                </a:cubicBezTo>
                <a:cubicBezTo>
                  <a:pt x="5132" y="1392"/>
                  <a:pt x="5132" y="1378"/>
                  <a:pt x="5146" y="1363"/>
                </a:cubicBezTo>
                <a:cubicBezTo>
                  <a:pt x="5146" y="1349"/>
                  <a:pt x="5161" y="1334"/>
                  <a:pt x="5161" y="1320"/>
                </a:cubicBezTo>
                <a:cubicBezTo>
                  <a:pt x="5175" y="1218"/>
                  <a:pt x="5161" y="1131"/>
                  <a:pt x="5103" y="1059"/>
                </a:cubicBezTo>
                <a:cubicBezTo>
                  <a:pt x="5030" y="972"/>
                  <a:pt x="4958" y="899"/>
                  <a:pt x="4900" y="827"/>
                </a:cubicBezTo>
                <a:cubicBezTo>
                  <a:pt x="4813" y="754"/>
                  <a:pt x="4740" y="682"/>
                  <a:pt x="4653" y="624"/>
                </a:cubicBezTo>
                <a:cubicBezTo>
                  <a:pt x="4600" y="581"/>
                  <a:pt x="4540" y="554"/>
                  <a:pt x="4471" y="554"/>
                </a:cubicBezTo>
                <a:cubicBezTo>
                  <a:pt x="4446" y="554"/>
                  <a:pt x="4420" y="558"/>
                  <a:pt x="4393" y="566"/>
                </a:cubicBezTo>
                <a:lnTo>
                  <a:pt x="4364" y="566"/>
                </a:lnTo>
                <a:cubicBezTo>
                  <a:pt x="4320" y="595"/>
                  <a:pt x="4277" y="609"/>
                  <a:pt x="4248" y="653"/>
                </a:cubicBezTo>
                <a:lnTo>
                  <a:pt x="4219" y="682"/>
                </a:lnTo>
                <a:cubicBezTo>
                  <a:pt x="4190" y="725"/>
                  <a:pt x="4132" y="769"/>
                  <a:pt x="4074" y="783"/>
                </a:cubicBezTo>
                <a:cubicBezTo>
                  <a:pt x="4059" y="798"/>
                  <a:pt x="4030" y="798"/>
                  <a:pt x="4016" y="798"/>
                </a:cubicBezTo>
                <a:lnTo>
                  <a:pt x="3929" y="798"/>
                </a:lnTo>
                <a:lnTo>
                  <a:pt x="3871" y="783"/>
                </a:lnTo>
                <a:lnTo>
                  <a:pt x="3842" y="783"/>
                </a:lnTo>
                <a:lnTo>
                  <a:pt x="3813" y="754"/>
                </a:lnTo>
                <a:lnTo>
                  <a:pt x="3755" y="740"/>
                </a:lnTo>
                <a:lnTo>
                  <a:pt x="3653" y="696"/>
                </a:lnTo>
                <a:cubicBezTo>
                  <a:pt x="3523" y="653"/>
                  <a:pt x="3450" y="522"/>
                  <a:pt x="3450" y="392"/>
                </a:cubicBezTo>
                <a:lnTo>
                  <a:pt x="3450" y="363"/>
                </a:lnTo>
                <a:cubicBezTo>
                  <a:pt x="3479" y="203"/>
                  <a:pt x="3378" y="58"/>
                  <a:pt x="3218" y="15"/>
                </a:cubicBezTo>
                <a:lnTo>
                  <a:pt x="3189" y="15"/>
                </a:lnTo>
                <a:cubicBezTo>
                  <a:pt x="3088" y="1"/>
                  <a:pt x="2986" y="1"/>
                  <a:pt x="287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66"/>
          <p:cNvSpPr/>
          <p:nvPr/>
        </p:nvSpPr>
        <p:spPr>
          <a:xfrm>
            <a:off x="776361" y="2020288"/>
            <a:ext cx="145768" cy="145768"/>
          </a:xfrm>
          <a:custGeom>
            <a:avLst/>
            <a:gdLst/>
            <a:ahLst/>
            <a:cxnLst/>
            <a:rect l="l" t="t" r="r" b="b"/>
            <a:pathLst>
              <a:path w="1546" h="1546" fill="none" extrusionOk="0">
                <a:moveTo>
                  <a:pt x="1546" y="658"/>
                </a:moveTo>
                <a:cubicBezTo>
                  <a:pt x="1546" y="1231"/>
                  <a:pt x="830" y="1546"/>
                  <a:pt x="429" y="1116"/>
                </a:cubicBezTo>
                <a:cubicBezTo>
                  <a:pt x="0" y="716"/>
                  <a:pt x="315" y="0"/>
                  <a:pt x="887" y="0"/>
                </a:cubicBezTo>
                <a:cubicBezTo>
                  <a:pt x="1231" y="0"/>
                  <a:pt x="1546" y="315"/>
                  <a:pt x="1546" y="658"/>
                </a:cubicBezTo>
                <a:close/>
              </a:path>
            </a:pathLst>
          </a:custGeom>
          <a:solidFill>
            <a:schemeClr val="accent2"/>
          </a:solidFill>
          <a:ln w="193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66"/>
          <p:cNvSpPr/>
          <p:nvPr/>
        </p:nvSpPr>
        <p:spPr>
          <a:xfrm>
            <a:off x="7766638" y="2247697"/>
            <a:ext cx="227485" cy="194801"/>
          </a:xfrm>
          <a:custGeom>
            <a:avLst/>
            <a:gdLst/>
            <a:ahLst/>
            <a:cxnLst/>
            <a:rect l="l" t="t" r="r" b="b"/>
            <a:pathLst>
              <a:path w="6814" h="5835" extrusionOk="0">
                <a:moveTo>
                  <a:pt x="3882" y="718"/>
                </a:moveTo>
                <a:cubicBezTo>
                  <a:pt x="5008" y="718"/>
                  <a:pt x="6089" y="1591"/>
                  <a:pt x="6089" y="2914"/>
                </a:cubicBezTo>
                <a:cubicBezTo>
                  <a:pt x="6089" y="4132"/>
                  <a:pt x="5103" y="5103"/>
                  <a:pt x="3886" y="5103"/>
                </a:cubicBezTo>
                <a:cubicBezTo>
                  <a:pt x="1943" y="5103"/>
                  <a:pt x="972" y="2740"/>
                  <a:pt x="2349" y="1363"/>
                </a:cubicBezTo>
                <a:cubicBezTo>
                  <a:pt x="2795" y="918"/>
                  <a:pt x="3344" y="718"/>
                  <a:pt x="3882" y="718"/>
                </a:cubicBezTo>
                <a:close/>
                <a:moveTo>
                  <a:pt x="3912" y="0"/>
                </a:moveTo>
                <a:cubicBezTo>
                  <a:pt x="3903" y="0"/>
                  <a:pt x="3895" y="0"/>
                  <a:pt x="3886" y="1"/>
                </a:cubicBezTo>
                <a:cubicBezTo>
                  <a:pt x="1291" y="1"/>
                  <a:pt x="1" y="3146"/>
                  <a:pt x="1842" y="4973"/>
                </a:cubicBezTo>
                <a:cubicBezTo>
                  <a:pt x="2433" y="5568"/>
                  <a:pt x="3162" y="5834"/>
                  <a:pt x="3877" y="5834"/>
                </a:cubicBezTo>
                <a:cubicBezTo>
                  <a:pt x="5374" y="5834"/>
                  <a:pt x="6814" y="4670"/>
                  <a:pt x="6814" y="2914"/>
                </a:cubicBezTo>
                <a:cubicBezTo>
                  <a:pt x="6814" y="1314"/>
                  <a:pt x="5509" y="0"/>
                  <a:pt x="391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66"/>
          <p:cNvSpPr/>
          <p:nvPr/>
        </p:nvSpPr>
        <p:spPr>
          <a:xfrm rot="2700000">
            <a:off x="1039561" y="2552748"/>
            <a:ext cx="208089" cy="208206"/>
          </a:xfrm>
          <a:custGeom>
            <a:avLst/>
            <a:gdLst/>
            <a:ahLst/>
            <a:cxnLst/>
            <a:rect l="l" t="t" r="r" b="b"/>
            <a:pathLst>
              <a:path w="1769" h="1770" extrusionOk="0">
                <a:moveTo>
                  <a:pt x="681" y="1"/>
                </a:moveTo>
                <a:lnTo>
                  <a:pt x="681" y="668"/>
                </a:lnTo>
                <a:lnTo>
                  <a:pt x="0" y="668"/>
                </a:lnTo>
                <a:lnTo>
                  <a:pt x="0" y="1088"/>
                </a:lnTo>
                <a:lnTo>
                  <a:pt x="681" y="1088"/>
                </a:lnTo>
                <a:lnTo>
                  <a:pt x="681" y="1769"/>
                </a:lnTo>
                <a:lnTo>
                  <a:pt x="1102" y="1769"/>
                </a:lnTo>
                <a:lnTo>
                  <a:pt x="1102" y="1088"/>
                </a:lnTo>
                <a:lnTo>
                  <a:pt x="1769" y="1088"/>
                </a:lnTo>
                <a:lnTo>
                  <a:pt x="1769" y="668"/>
                </a:lnTo>
                <a:lnTo>
                  <a:pt x="1102" y="668"/>
                </a:lnTo>
                <a:lnTo>
                  <a:pt x="110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67" name="Google Shape;967;p66"/>
          <p:cNvGrpSpPr/>
          <p:nvPr/>
        </p:nvGrpSpPr>
        <p:grpSpPr>
          <a:xfrm>
            <a:off x="481020" y="282383"/>
            <a:ext cx="2617352" cy="4079698"/>
            <a:chOff x="4797370" y="3163620"/>
            <a:chExt cx="2617352" cy="4079698"/>
          </a:xfrm>
        </p:grpSpPr>
        <p:sp>
          <p:nvSpPr>
            <p:cNvPr id="968" name="Google Shape;968;p66"/>
            <p:cNvSpPr/>
            <p:nvPr/>
          </p:nvSpPr>
          <p:spPr>
            <a:xfrm rot="2700000">
              <a:off x="4829454" y="7056427"/>
              <a:ext cx="154764" cy="154852"/>
            </a:xfrm>
            <a:custGeom>
              <a:avLst/>
              <a:gdLst/>
              <a:ahLst/>
              <a:cxnLst/>
              <a:rect l="l" t="t" r="r" b="b"/>
              <a:pathLst>
                <a:path w="1769" h="1770" extrusionOk="0">
                  <a:moveTo>
                    <a:pt x="681" y="1"/>
                  </a:moveTo>
                  <a:lnTo>
                    <a:pt x="681" y="668"/>
                  </a:lnTo>
                  <a:lnTo>
                    <a:pt x="0" y="668"/>
                  </a:lnTo>
                  <a:lnTo>
                    <a:pt x="0" y="1088"/>
                  </a:lnTo>
                  <a:lnTo>
                    <a:pt x="681" y="1088"/>
                  </a:lnTo>
                  <a:lnTo>
                    <a:pt x="681" y="1769"/>
                  </a:lnTo>
                  <a:lnTo>
                    <a:pt x="1102" y="1769"/>
                  </a:lnTo>
                  <a:lnTo>
                    <a:pt x="1102" y="1088"/>
                  </a:lnTo>
                  <a:lnTo>
                    <a:pt x="1769" y="1088"/>
                  </a:lnTo>
                  <a:lnTo>
                    <a:pt x="1769" y="668"/>
                  </a:lnTo>
                  <a:lnTo>
                    <a:pt x="1102" y="668"/>
                  </a:lnTo>
                  <a:lnTo>
                    <a:pt x="110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66"/>
            <p:cNvSpPr/>
            <p:nvPr/>
          </p:nvSpPr>
          <p:spPr>
            <a:xfrm>
              <a:off x="7064454" y="3163620"/>
              <a:ext cx="350269" cy="345486"/>
            </a:xfrm>
            <a:custGeom>
              <a:avLst/>
              <a:gdLst/>
              <a:ahLst/>
              <a:cxnLst/>
              <a:rect l="l" t="t" r="r" b="b"/>
              <a:pathLst>
                <a:path w="4248" h="4190" extrusionOk="0">
                  <a:moveTo>
                    <a:pt x="2119" y="1113"/>
                  </a:moveTo>
                  <a:cubicBezTo>
                    <a:pt x="2620" y="1113"/>
                    <a:pt x="3102" y="1505"/>
                    <a:pt x="3102" y="2102"/>
                  </a:cubicBezTo>
                  <a:cubicBezTo>
                    <a:pt x="3102" y="2638"/>
                    <a:pt x="2667" y="3073"/>
                    <a:pt x="2131" y="3073"/>
                  </a:cubicBezTo>
                  <a:cubicBezTo>
                    <a:pt x="1247" y="3073"/>
                    <a:pt x="812" y="2015"/>
                    <a:pt x="1435" y="1406"/>
                  </a:cubicBezTo>
                  <a:cubicBezTo>
                    <a:pt x="1633" y="1204"/>
                    <a:pt x="1878" y="1113"/>
                    <a:pt x="2119" y="1113"/>
                  </a:cubicBezTo>
                  <a:close/>
                  <a:moveTo>
                    <a:pt x="1522" y="0"/>
                  </a:moveTo>
                  <a:lnTo>
                    <a:pt x="1522" y="362"/>
                  </a:lnTo>
                  <a:cubicBezTo>
                    <a:pt x="1522" y="464"/>
                    <a:pt x="1464" y="565"/>
                    <a:pt x="1377" y="609"/>
                  </a:cubicBezTo>
                  <a:cubicBezTo>
                    <a:pt x="1319" y="638"/>
                    <a:pt x="1261" y="667"/>
                    <a:pt x="1218" y="696"/>
                  </a:cubicBezTo>
                  <a:cubicBezTo>
                    <a:pt x="1169" y="728"/>
                    <a:pt x="1111" y="747"/>
                    <a:pt x="1052" y="747"/>
                  </a:cubicBezTo>
                  <a:cubicBezTo>
                    <a:pt x="1005" y="747"/>
                    <a:pt x="958" y="736"/>
                    <a:pt x="913" y="710"/>
                  </a:cubicBezTo>
                  <a:lnTo>
                    <a:pt x="609" y="522"/>
                  </a:lnTo>
                  <a:lnTo>
                    <a:pt x="0" y="1566"/>
                  </a:lnTo>
                  <a:lnTo>
                    <a:pt x="319" y="1740"/>
                  </a:lnTo>
                  <a:cubicBezTo>
                    <a:pt x="421" y="1798"/>
                    <a:pt x="464" y="1899"/>
                    <a:pt x="464" y="2001"/>
                  </a:cubicBezTo>
                  <a:lnTo>
                    <a:pt x="464" y="2087"/>
                  </a:lnTo>
                  <a:lnTo>
                    <a:pt x="464" y="2189"/>
                  </a:lnTo>
                  <a:cubicBezTo>
                    <a:pt x="464" y="2290"/>
                    <a:pt x="421" y="2392"/>
                    <a:pt x="319" y="2450"/>
                  </a:cubicBezTo>
                  <a:lnTo>
                    <a:pt x="0" y="2624"/>
                  </a:lnTo>
                  <a:lnTo>
                    <a:pt x="609" y="3653"/>
                  </a:lnTo>
                  <a:lnTo>
                    <a:pt x="913" y="3479"/>
                  </a:lnTo>
                  <a:cubicBezTo>
                    <a:pt x="958" y="3454"/>
                    <a:pt x="1005" y="3442"/>
                    <a:pt x="1052" y="3442"/>
                  </a:cubicBezTo>
                  <a:cubicBezTo>
                    <a:pt x="1111" y="3442"/>
                    <a:pt x="1169" y="3461"/>
                    <a:pt x="1218" y="3494"/>
                  </a:cubicBezTo>
                  <a:cubicBezTo>
                    <a:pt x="1261" y="3523"/>
                    <a:pt x="1319" y="3552"/>
                    <a:pt x="1377" y="3581"/>
                  </a:cubicBezTo>
                  <a:cubicBezTo>
                    <a:pt x="1464" y="3624"/>
                    <a:pt x="1522" y="3726"/>
                    <a:pt x="1522" y="3827"/>
                  </a:cubicBezTo>
                  <a:lnTo>
                    <a:pt x="1522" y="4189"/>
                  </a:lnTo>
                  <a:lnTo>
                    <a:pt x="2725" y="4189"/>
                  </a:lnTo>
                  <a:lnTo>
                    <a:pt x="2725" y="3827"/>
                  </a:lnTo>
                  <a:cubicBezTo>
                    <a:pt x="2725" y="3726"/>
                    <a:pt x="2783" y="3624"/>
                    <a:pt x="2885" y="3581"/>
                  </a:cubicBezTo>
                  <a:cubicBezTo>
                    <a:pt x="2928" y="3552"/>
                    <a:pt x="2986" y="3523"/>
                    <a:pt x="3030" y="3494"/>
                  </a:cubicBezTo>
                  <a:cubicBezTo>
                    <a:pt x="3079" y="3461"/>
                    <a:pt x="3137" y="3442"/>
                    <a:pt x="3196" y="3442"/>
                  </a:cubicBezTo>
                  <a:cubicBezTo>
                    <a:pt x="3242" y="3442"/>
                    <a:pt x="3290" y="3454"/>
                    <a:pt x="3334" y="3479"/>
                  </a:cubicBezTo>
                  <a:lnTo>
                    <a:pt x="3653" y="3653"/>
                  </a:lnTo>
                  <a:lnTo>
                    <a:pt x="4247" y="2624"/>
                  </a:lnTo>
                  <a:lnTo>
                    <a:pt x="3928" y="2450"/>
                  </a:lnTo>
                  <a:cubicBezTo>
                    <a:pt x="3827" y="2392"/>
                    <a:pt x="3784" y="2290"/>
                    <a:pt x="3784" y="2189"/>
                  </a:cubicBezTo>
                  <a:lnTo>
                    <a:pt x="3784" y="2102"/>
                  </a:lnTo>
                  <a:lnTo>
                    <a:pt x="3784" y="2001"/>
                  </a:lnTo>
                  <a:cubicBezTo>
                    <a:pt x="3784" y="1899"/>
                    <a:pt x="3827" y="1798"/>
                    <a:pt x="3928" y="1740"/>
                  </a:cubicBezTo>
                  <a:lnTo>
                    <a:pt x="4247" y="1566"/>
                  </a:lnTo>
                  <a:lnTo>
                    <a:pt x="3653" y="522"/>
                  </a:lnTo>
                  <a:lnTo>
                    <a:pt x="3334" y="710"/>
                  </a:lnTo>
                  <a:cubicBezTo>
                    <a:pt x="3290" y="736"/>
                    <a:pt x="3242" y="747"/>
                    <a:pt x="3196" y="747"/>
                  </a:cubicBezTo>
                  <a:cubicBezTo>
                    <a:pt x="3137" y="747"/>
                    <a:pt x="3079" y="728"/>
                    <a:pt x="3030" y="696"/>
                  </a:cubicBezTo>
                  <a:cubicBezTo>
                    <a:pt x="2986" y="667"/>
                    <a:pt x="2928" y="638"/>
                    <a:pt x="2885" y="609"/>
                  </a:cubicBezTo>
                  <a:cubicBezTo>
                    <a:pt x="2783" y="565"/>
                    <a:pt x="2725" y="464"/>
                    <a:pt x="2725" y="362"/>
                  </a:cubicBezTo>
                  <a:lnTo>
                    <a:pt x="2725"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0" name="Google Shape;970;p66"/>
          <p:cNvGrpSpPr/>
          <p:nvPr/>
        </p:nvGrpSpPr>
        <p:grpSpPr>
          <a:xfrm>
            <a:off x="6543095" y="2571743"/>
            <a:ext cx="2253808" cy="2327292"/>
            <a:chOff x="4476700" y="2501650"/>
            <a:chExt cx="1000625" cy="1033250"/>
          </a:xfrm>
        </p:grpSpPr>
        <p:sp>
          <p:nvSpPr>
            <p:cNvPr id="971" name="Google Shape;971;p66"/>
            <p:cNvSpPr/>
            <p:nvPr/>
          </p:nvSpPr>
          <p:spPr>
            <a:xfrm>
              <a:off x="4602050" y="2811950"/>
              <a:ext cx="552625" cy="722950"/>
            </a:xfrm>
            <a:custGeom>
              <a:avLst/>
              <a:gdLst/>
              <a:ahLst/>
              <a:cxnLst/>
              <a:rect l="l" t="t" r="r" b="b"/>
              <a:pathLst>
                <a:path w="22105" h="28918" extrusionOk="0">
                  <a:moveTo>
                    <a:pt x="20508" y="12188"/>
                  </a:moveTo>
                  <a:cubicBezTo>
                    <a:pt x="19631" y="14437"/>
                    <a:pt x="18776" y="17022"/>
                    <a:pt x="17787" y="19518"/>
                  </a:cubicBezTo>
                  <a:cubicBezTo>
                    <a:pt x="16685" y="22307"/>
                    <a:pt x="15606" y="24960"/>
                    <a:pt x="13447" y="26399"/>
                  </a:cubicBezTo>
                  <a:cubicBezTo>
                    <a:pt x="12660" y="26894"/>
                    <a:pt x="11288" y="27208"/>
                    <a:pt x="10277" y="26714"/>
                  </a:cubicBezTo>
                  <a:cubicBezTo>
                    <a:pt x="9377" y="26264"/>
                    <a:pt x="8770" y="25252"/>
                    <a:pt x="8320" y="24150"/>
                  </a:cubicBezTo>
                  <a:cubicBezTo>
                    <a:pt x="7016" y="20912"/>
                    <a:pt x="7084" y="16393"/>
                    <a:pt x="7016" y="12143"/>
                  </a:cubicBezTo>
                  <a:cubicBezTo>
                    <a:pt x="6971" y="9332"/>
                    <a:pt x="6634" y="6701"/>
                    <a:pt x="5734" y="4565"/>
                  </a:cubicBezTo>
                  <a:cubicBezTo>
                    <a:pt x="4813" y="2362"/>
                    <a:pt x="3351" y="248"/>
                    <a:pt x="315" y="1"/>
                  </a:cubicBezTo>
                  <a:cubicBezTo>
                    <a:pt x="180" y="226"/>
                    <a:pt x="90" y="518"/>
                    <a:pt x="1" y="810"/>
                  </a:cubicBezTo>
                  <a:cubicBezTo>
                    <a:pt x="5465" y="2159"/>
                    <a:pt x="4970" y="8748"/>
                    <a:pt x="5330" y="14931"/>
                  </a:cubicBezTo>
                  <a:cubicBezTo>
                    <a:pt x="5510" y="17787"/>
                    <a:pt x="5734" y="20980"/>
                    <a:pt x="6319" y="23521"/>
                  </a:cubicBezTo>
                  <a:cubicBezTo>
                    <a:pt x="6634" y="24825"/>
                    <a:pt x="7084" y="25927"/>
                    <a:pt x="7916" y="26804"/>
                  </a:cubicBezTo>
                  <a:cubicBezTo>
                    <a:pt x="8703" y="27658"/>
                    <a:pt x="9827" y="28378"/>
                    <a:pt x="11198" y="28558"/>
                  </a:cubicBezTo>
                  <a:cubicBezTo>
                    <a:pt x="13852" y="28917"/>
                    <a:pt x="15268" y="27456"/>
                    <a:pt x="16348" y="25972"/>
                  </a:cubicBezTo>
                  <a:cubicBezTo>
                    <a:pt x="17337" y="24623"/>
                    <a:pt x="18057" y="23094"/>
                    <a:pt x="18776" y="21609"/>
                  </a:cubicBezTo>
                  <a:cubicBezTo>
                    <a:pt x="20125" y="18776"/>
                    <a:pt x="21137" y="15763"/>
                    <a:pt x="22104" y="12750"/>
                  </a:cubicBezTo>
                  <a:cubicBezTo>
                    <a:pt x="21587" y="12525"/>
                    <a:pt x="21047" y="12300"/>
                    <a:pt x="20508" y="1218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66"/>
            <p:cNvSpPr/>
            <p:nvPr/>
          </p:nvSpPr>
          <p:spPr>
            <a:xfrm>
              <a:off x="4476700" y="2735500"/>
              <a:ext cx="138875" cy="138875"/>
            </a:xfrm>
            <a:custGeom>
              <a:avLst/>
              <a:gdLst/>
              <a:ahLst/>
              <a:cxnLst/>
              <a:rect l="l" t="t" r="r" b="b"/>
              <a:pathLst>
                <a:path w="5555" h="5555" extrusionOk="0">
                  <a:moveTo>
                    <a:pt x="5487" y="2901"/>
                  </a:moveTo>
                  <a:cubicBezTo>
                    <a:pt x="5419" y="4408"/>
                    <a:pt x="4160" y="5555"/>
                    <a:pt x="2654" y="5510"/>
                  </a:cubicBezTo>
                  <a:cubicBezTo>
                    <a:pt x="1169" y="5442"/>
                    <a:pt x="0" y="4160"/>
                    <a:pt x="68" y="2676"/>
                  </a:cubicBezTo>
                  <a:cubicBezTo>
                    <a:pt x="135" y="1170"/>
                    <a:pt x="1394" y="1"/>
                    <a:pt x="2901" y="68"/>
                  </a:cubicBezTo>
                  <a:cubicBezTo>
                    <a:pt x="4385" y="136"/>
                    <a:pt x="5554" y="1395"/>
                    <a:pt x="5487" y="290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66"/>
            <p:cNvSpPr/>
            <p:nvPr/>
          </p:nvSpPr>
          <p:spPr>
            <a:xfrm>
              <a:off x="4504250" y="2763050"/>
              <a:ext cx="83775" cy="84350"/>
            </a:xfrm>
            <a:custGeom>
              <a:avLst/>
              <a:gdLst/>
              <a:ahLst/>
              <a:cxnLst/>
              <a:rect l="l" t="t" r="r" b="b"/>
              <a:pathLst>
                <a:path w="3351" h="3374" extrusionOk="0">
                  <a:moveTo>
                    <a:pt x="3305" y="1754"/>
                  </a:moveTo>
                  <a:cubicBezTo>
                    <a:pt x="3283" y="2654"/>
                    <a:pt x="2518" y="3373"/>
                    <a:pt x="1597" y="3328"/>
                  </a:cubicBezTo>
                  <a:cubicBezTo>
                    <a:pt x="697" y="3283"/>
                    <a:pt x="0" y="2519"/>
                    <a:pt x="23" y="1619"/>
                  </a:cubicBezTo>
                  <a:cubicBezTo>
                    <a:pt x="67" y="697"/>
                    <a:pt x="832" y="0"/>
                    <a:pt x="1731" y="45"/>
                  </a:cubicBezTo>
                  <a:cubicBezTo>
                    <a:pt x="2653" y="90"/>
                    <a:pt x="3350" y="855"/>
                    <a:pt x="3305" y="175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66"/>
            <p:cNvSpPr/>
            <p:nvPr/>
          </p:nvSpPr>
          <p:spPr>
            <a:xfrm>
              <a:off x="5004550" y="2514025"/>
              <a:ext cx="175975" cy="622875"/>
            </a:xfrm>
            <a:custGeom>
              <a:avLst/>
              <a:gdLst/>
              <a:ahLst/>
              <a:cxnLst/>
              <a:rect l="l" t="t" r="r" b="b"/>
              <a:pathLst>
                <a:path w="7039" h="24915" extrusionOk="0">
                  <a:moveTo>
                    <a:pt x="6499" y="23340"/>
                  </a:moveTo>
                  <a:cubicBezTo>
                    <a:pt x="6341" y="23858"/>
                    <a:pt x="6206" y="24397"/>
                    <a:pt x="6049" y="24914"/>
                  </a:cubicBezTo>
                  <a:cubicBezTo>
                    <a:pt x="3868" y="24487"/>
                    <a:pt x="2654" y="22958"/>
                    <a:pt x="1844" y="21249"/>
                  </a:cubicBezTo>
                  <a:cubicBezTo>
                    <a:pt x="1035" y="19563"/>
                    <a:pt x="652" y="17449"/>
                    <a:pt x="405" y="15066"/>
                  </a:cubicBezTo>
                  <a:cubicBezTo>
                    <a:pt x="180" y="12840"/>
                    <a:pt x="0" y="10366"/>
                    <a:pt x="180" y="7758"/>
                  </a:cubicBezTo>
                  <a:cubicBezTo>
                    <a:pt x="360" y="5307"/>
                    <a:pt x="675" y="2766"/>
                    <a:pt x="1912" y="1484"/>
                  </a:cubicBezTo>
                  <a:cubicBezTo>
                    <a:pt x="2609" y="765"/>
                    <a:pt x="3621" y="293"/>
                    <a:pt x="4722" y="90"/>
                  </a:cubicBezTo>
                  <a:cubicBezTo>
                    <a:pt x="5127" y="23"/>
                    <a:pt x="5554" y="68"/>
                    <a:pt x="6004" y="23"/>
                  </a:cubicBezTo>
                  <a:cubicBezTo>
                    <a:pt x="6454" y="0"/>
                    <a:pt x="6971" y="68"/>
                    <a:pt x="7016" y="517"/>
                  </a:cubicBezTo>
                  <a:cubicBezTo>
                    <a:pt x="7038" y="1102"/>
                    <a:pt x="6319" y="1214"/>
                    <a:pt x="5892" y="1327"/>
                  </a:cubicBezTo>
                  <a:cubicBezTo>
                    <a:pt x="4430" y="1709"/>
                    <a:pt x="3306" y="2564"/>
                    <a:pt x="2721" y="3868"/>
                  </a:cubicBezTo>
                  <a:cubicBezTo>
                    <a:pt x="2384" y="4587"/>
                    <a:pt x="2294" y="5419"/>
                    <a:pt x="2114" y="6409"/>
                  </a:cubicBezTo>
                  <a:cubicBezTo>
                    <a:pt x="1979" y="7218"/>
                    <a:pt x="1844" y="8230"/>
                    <a:pt x="1754" y="9152"/>
                  </a:cubicBezTo>
                  <a:cubicBezTo>
                    <a:pt x="1372" y="13042"/>
                    <a:pt x="1889" y="16707"/>
                    <a:pt x="2789" y="19675"/>
                  </a:cubicBezTo>
                  <a:cubicBezTo>
                    <a:pt x="3014" y="20395"/>
                    <a:pt x="3328" y="21092"/>
                    <a:pt x="3756" y="21699"/>
                  </a:cubicBezTo>
                  <a:cubicBezTo>
                    <a:pt x="4160" y="22239"/>
                    <a:pt x="4745" y="22868"/>
                    <a:pt x="5330" y="23138"/>
                  </a:cubicBezTo>
                  <a:cubicBezTo>
                    <a:pt x="5644" y="23273"/>
                    <a:pt x="5982" y="23295"/>
                    <a:pt x="6499" y="2334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66"/>
            <p:cNvSpPr/>
            <p:nvPr/>
          </p:nvSpPr>
          <p:spPr>
            <a:xfrm>
              <a:off x="5159150" y="2501650"/>
              <a:ext cx="61275" cy="64675"/>
            </a:xfrm>
            <a:custGeom>
              <a:avLst/>
              <a:gdLst/>
              <a:ahLst/>
              <a:cxnLst/>
              <a:rect l="l" t="t" r="r" b="b"/>
              <a:pathLst>
                <a:path w="2451" h="2587" extrusionOk="0">
                  <a:moveTo>
                    <a:pt x="607" y="135"/>
                  </a:moveTo>
                  <a:cubicBezTo>
                    <a:pt x="1012" y="1"/>
                    <a:pt x="1417" y="450"/>
                    <a:pt x="1799" y="720"/>
                  </a:cubicBezTo>
                  <a:cubicBezTo>
                    <a:pt x="2136" y="990"/>
                    <a:pt x="2451" y="1237"/>
                    <a:pt x="2428" y="1597"/>
                  </a:cubicBezTo>
                  <a:cubicBezTo>
                    <a:pt x="2406" y="1957"/>
                    <a:pt x="2069" y="2069"/>
                    <a:pt x="1754" y="2204"/>
                  </a:cubicBezTo>
                  <a:cubicBezTo>
                    <a:pt x="1417" y="2339"/>
                    <a:pt x="1147" y="2474"/>
                    <a:pt x="854" y="2519"/>
                  </a:cubicBezTo>
                  <a:cubicBezTo>
                    <a:pt x="112" y="2586"/>
                    <a:pt x="0" y="2227"/>
                    <a:pt x="112" y="1395"/>
                  </a:cubicBezTo>
                  <a:cubicBezTo>
                    <a:pt x="157" y="945"/>
                    <a:pt x="292" y="248"/>
                    <a:pt x="607" y="13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66"/>
            <p:cNvSpPr/>
            <p:nvPr/>
          </p:nvSpPr>
          <p:spPr>
            <a:xfrm>
              <a:off x="5122025" y="2556750"/>
              <a:ext cx="355300" cy="585775"/>
            </a:xfrm>
            <a:custGeom>
              <a:avLst/>
              <a:gdLst/>
              <a:ahLst/>
              <a:cxnLst/>
              <a:rect l="l" t="t" r="r" b="b"/>
              <a:pathLst>
                <a:path w="14212" h="23431" extrusionOk="0">
                  <a:moveTo>
                    <a:pt x="248" y="21272"/>
                  </a:moveTo>
                  <a:cubicBezTo>
                    <a:pt x="181" y="21811"/>
                    <a:pt x="68" y="22373"/>
                    <a:pt x="1" y="22891"/>
                  </a:cubicBezTo>
                  <a:cubicBezTo>
                    <a:pt x="2160" y="23430"/>
                    <a:pt x="3913" y="22553"/>
                    <a:pt x="5375" y="21362"/>
                  </a:cubicBezTo>
                  <a:cubicBezTo>
                    <a:pt x="6814" y="20170"/>
                    <a:pt x="8051" y="18393"/>
                    <a:pt x="9265" y="16347"/>
                  </a:cubicBezTo>
                  <a:cubicBezTo>
                    <a:pt x="10412" y="14436"/>
                    <a:pt x="11626" y="12277"/>
                    <a:pt x="12571" y="9804"/>
                  </a:cubicBezTo>
                  <a:cubicBezTo>
                    <a:pt x="13447" y="7510"/>
                    <a:pt x="14212" y="5104"/>
                    <a:pt x="13627" y="3395"/>
                  </a:cubicBezTo>
                  <a:cubicBezTo>
                    <a:pt x="13313" y="2451"/>
                    <a:pt x="12593" y="1597"/>
                    <a:pt x="11671" y="967"/>
                  </a:cubicBezTo>
                  <a:cubicBezTo>
                    <a:pt x="11356" y="742"/>
                    <a:pt x="10952" y="585"/>
                    <a:pt x="10547" y="360"/>
                  </a:cubicBezTo>
                  <a:cubicBezTo>
                    <a:pt x="10165" y="135"/>
                    <a:pt x="9647" y="0"/>
                    <a:pt x="9423" y="382"/>
                  </a:cubicBezTo>
                  <a:cubicBezTo>
                    <a:pt x="9153" y="900"/>
                    <a:pt x="9760" y="1304"/>
                    <a:pt x="10097" y="1574"/>
                  </a:cubicBezTo>
                  <a:cubicBezTo>
                    <a:pt x="11266" y="2541"/>
                    <a:pt x="11918" y="3800"/>
                    <a:pt x="11918" y="5239"/>
                  </a:cubicBezTo>
                  <a:cubicBezTo>
                    <a:pt x="11896" y="6004"/>
                    <a:pt x="11649" y="6813"/>
                    <a:pt x="11379" y="7758"/>
                  </a:cubicBezTo>
                  <a:cubicBezTo>
                    <a:pt x="11154" y="8567"/>
                    <a:pt x="10862" y="9557"/>
                    <a:pt x="10547" y="10434"/>
                  </a:cubicBezTo>
                  <a:cubicBezTo>
                    <a:pt x="9243" y="14121"/>
                    <a:pt x="7219" y="17224"/>
                    <a:pt x="5173" y="19518"/>
                  </a:cubicBezTo>
                  <a:cubicBezTo>
                    <a:pt x="4656" y="20080"/>
                    <a:pt x="4093" y="20575"/>
                    <a:pt x="3441" y="20934"/>
                  </a:cubicBezTo>
                  <a:cubicBezTo>
                    <a:pt x="2834" y="21272"/>
                    <a:pt x="2047" y="21609"/>
                    <a:pt x="1418" y="21586"/>
                  </a:cubicBezTo>
                  <a:cubicBezTo>
                    <a:pt x="1058" y="21586"/>
                    <a:pt x="743" y="21474"/>
                    <a:pt x="248" y="2127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66"/>
            <p:cNvSpPr/>
            <p:nvPr/>
          </p:nvSpPr>
          <p:spPr>
            <a:xfrm>
              <a:off x="5312050" y="2541575"/>
              <a:ext cx="66350" cy="67475"/>
            </a:xfrm>
            <a:custGeom>
              <a:avLst/>
              <a:gdLst/>
              <a:ahLst/>
              <a:cxnLst/>
              <a:rect l="l" t="t" r="r" b="b"/>
              <a:pathLst>
                <a:path w="2654" h="2699" extrusionOk="0">
                  <a:moveTo>
                    <a:pt x="2406" y="292"/>
                  </a:moveTo>
                  <a:cubicBezTo>
                    <a:pt x="2069" y="0"/>
                    <a:pt x="1507" y="225"/>
                    <a:pt x="1079" y="315"/>
                  </a:cubicBezTo>
                  <a:cubicBezTo>
                    <a:pt x="652" y="405"/>
                    <a:pt x="270" y="495"/>
                    <a:pt x="135" y="832"/>
                  </a:cubicBezTo>
                  <a:cubicBezTo>
                    <a:pt x="0" y="1169"/>
                    <a:pt x="248" y="1417"/>
                    <a:pt x="472" y="1664"/>
                  </a:cubicBezTo>
                  <a:cubicBezTo>
                    <a:pt x="720" y="1934"/>
                    <a:pt x="900" y="2181"/>
                    <a:pt x="1169" y="2339"/>
                  </a:cubicBezTo>
                  <a:cubicBezTo>
                    <a:pt x="1822" y="2698"/>
                    <a:pt x="2046" y="2428"/>
                    <a:pt x="2316" y="1641"/>
                  </a:cubicBezTo>
                  <a:cubicBezTo>
                    <a:pt x="2474" y="1192"/>
                    <a:pt x="2653" y="517"/>
                    <a:pt x="2406" y="29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66"/>
            <p:cNvSpPr/>
            <p:nvPr/>
          </p:nvSpPr>
          <p:spPr>
            <a:xfrm>
              <a:off x="5095050" y="3091900"/>
              <a:ext cx="74800" cy="76475"/>
            </a:xfrm>
            <a:custGeom>
              <a:avLst/>
              <a:gdLst/>
              <a:ahLst/>
              <a:cxnLst/>
              <a:rect l="l" t="t" r="r" b="b"/>
              <a:pathLst>
                <a:path w="2992" h="3059" extrusionOk="0">
                  <a:moveTo>
                    <a:pt x="2564" y="2519"/>
                  </a:moveTo>
                  <a:cubicBezTo>
                    <a:pt x="2474" y="2856"/>
                    <a:pt x="2114" y="3059"/>
                    <a:pt x="1777" y="2969"/>
                  </a:cubicBezTo>
                  <a:lnTo>
                    <a:pt x="540" y="2631"/>
                  </a:lnTo>
                  <a:cubicBezTo>
                    <a:pt x="203" y="2541"/>
                    <a:pt x="1" y="2182"/>
                    <a:pt x="91" y="1844"/>
                  </a:cubicBezTo>
                  <a:lnTo>
                    <a:pt x="450" y="518"/>
                  </a:lnTo>
                  <a:cubicBezTo>
                    <a:pt x="540" y="180"/>
                    <a:pt x="878" y="1"/>
                    <a:pt x="1215" y="91"/>
                  </a:cubicBezTo>
                  <a:lnTo>
                    <a:pt x="2474" y="428"/>
                  </a:lnTo>
                  <a:cubicBezTo>
                    <a:pt x="2811" y="518"/>
                    <a:pt x="2991" y="855"/>
                    <a:pt x="2901" y="119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9" name="Google Shape;979;p66"/>
          <p:cNvGrpSpPr/>
          <p:nvPr/>
        </p:nvGrpSpPr>
        <p:grpSpPr>
          <a:xfrm rot="-2700149">
            <a:off x="970256" y="492697"/>
            <a:ext cx="1506117" cy="1616839"/>
            <a:chOff x="6147400" y="1188050"/>
            <a:chExt cx="923625" cy="991525"/>
          </a:xfrm>
        </p:grpSpPr>
        <p:sp>
          <p:nvSpPr>
            <p:cNvPr id="980" name="Google Shape;980;p66"/>
            <p:cNvSpPr/>
            <p:nvPr/>
          </p:nvSpPr>
          <p:spPr>
            <a:xfrm>
              <a:off x="6359325" y="1188050"/>
              <a:ext cx="544750" cy="168550"/>
            </a:xfrm>
            <a:custGeom>
              <a:avLst/>
              <a:gdLst/>
              <a:ahLst/>
              <a:cxnLst/>
              <a:rect l="l" t="t" r="r" b="b"/>
              <a:pathLst>
                <a:path w="21790" h="6742" extrusionOk="0">
                  <a:moveTo>
                    <a:pt x="1051" y="1"/>
                  </a:moveTo>
                  <a:cubicBezTo>
                    <a:pt x="728" y="1"/>
                    <a:pt x="378" y="78"/>
                    <a:pt x="135" y="355"/>
                  </a:cubicBezTo>
                  <a:cubicBezTo>
                    <a:pt x="113" y="355"/>
                    <a:pt x="90" y="378"/>
                    <a:pt x="68" y="400"/>
                  </a:cubicBezTo>
                  <a:cubicBezTo>
                    <a:pt x="45" y="423"/>
                    <a:pt x="23" y="445"/>
                    <a:pt x="0" y="468"/>
                  </a:cubicBezTo>
                  <a:cubicBezTo>
                    <a:pt x="90" y="513"/>
                    <a:pt x="203" y="557"/>
                    <a:pt x="315" y="580"/>
                  </a:cubicBezTo>
                  <a:cubicBezTo>
                    <a:pt x="540" y="670"/>
                    <a:pt x="810" y="737"/>
                    <a:pt x="1035" y="805"/>
                  </a:cubicBezTo>
                  <a:cubicBezTo>
                    <a:pt x="2496" y="1232"/>
                    <a:pt x="3935" y="1569"/>
                    <a:pt x="5374" y="1974"/>
                  </a:cubicBezTo>
                  <a:cubicBezTo>
                    <a:pt x="7263" y="2491"/>
                    <a:pt x="9197" y="2986"/>
                    <a:pt x="11131" y="3526"/>
                  </a:cubicBezTo>
                  <a:cubicBezTo>
                    <a:pt x="12997" y="4043"/>
                    <a:pt x="21632" y="6719"/>
                    <a:pt x="21789" y="6741"/>
                  </a:cubicBezTo>
                  <a:lnTo>
                    <a:pt x="21744" y="6426"/>
                  </a:lnTo>
                  <a:cubicBezTo>
                    <a:pt x="21744" y="6404"/>
                    <a:pt x="21744" y="6404"/>
                    <a:pt x="21744" y="6404"/>
                  </a:cubicBezTo>
                  <a:cubicBezTo>
                    <a:pt x="21722" y="6359"/>
                    <a:pt x="21722" y="6291"/>
                    <a:pt x="21699" y="6224"/>
                  </a:cubicBezTo>
                  <a:cubicBezTo>
                    <a:pt x="21699" y="6224"/>
                    <a:pt x="21699" y="6201"/>
                    <a:pt x="21699" y="6201"/>
                  </a:cubicBezTo>
                  <a:cubicBezTo>
                    <a:pt x="21677" y="6134"/>
                    <a:pt x="21654" y="6067"/>
                    <a:pt x="21632" y="5999"/>
                  </a:cubicBezTo>
                  <a:cubicBezTo>
                    <a:pt x="21609" y="5932"/>
                    <a:pt x="21564" y="5887"/>
                    <a:pt x="21542" y="5819"/>
                  </a:cubicBezTo>
                  <a:cubicBezTo>
                    <a:pt x="21542" y="5819"/>
                    <a:pt x="21542" y="5797"/>
                    <a:pt x="21542" y="5797"/>
                  </a:cubicBezTo>
                  <a:cubicBezTo>
                    <a:pt x="21497" y="5729"/>
                    <a:pt x="21474" y="5684"/>
                    <a:pt x="21429" y="5617"/>
                  </a:cubicBezTo>
                  <a:cubicBezTo>
                    <a:pt x="21384" y="5549"/>
                    <a:pt x="21339" y="5504"/>
                    <a:pt x="21317" y="5459"/>
                  </a:cubicBezTo>
                  <a:cubicBezTo>
                    <a:pt x="21294" y="5437"/>
                    <a:pt x="21294" y="5437"/>
                    <a:pt x="21272" y="5414"/>
                  </a:cubicBezTo>
                  <a:cubicBezTo>
                    <a:pt x="21227" y="5369"/>
                    <a:pt x="21182" y="5324"/>
                    <a:pt x="21137" y="5257"/>
                  </a:cubicBezTo>
                  <a:lnTo>
                    <a:pt x="21114" y="5257"/>
                  </a:lnTo>
                  <a:cubicBezTo>
                    <a:pt x="21070" y="5212"/>
                    <a:pt x="21025" y="5167"/>
                    <a:pt x="20957" y="5122"/>
                  </a:cubicBezTo>
                  <a:cubicBezTo>
                    <a:pt x="20935" y="5100"/>
                    <a:pt x="20935" y="5100"/>
                    <a:pt x="20912" y="5077"/>
                  </a:cubicBezTo>
                  <a:cubicBezTo>
                    <a:pt x="20845" y="5032"/>
                    <a:pt x="20777" y="4987"/>
                    <a:pt x="20710" y="4942"/>
                  </a:cubicBezTo>
                  <a:cubicBezTo>
                    <a:pt x="19945" y="4515"/>
                    <a:pt x="18978" y="4290"/>
                    <a:pt x="18101" y="3998"/>
                  </a:cubicBezTo>
                  <a:cubicBezTo>
                    <a:pt x="15448" y="3166"/>
                    <a:pt x="12862" y="2694"/>
                    <a:pt x="10321" y="2042"/>
                  </a:cubicBezTo>
                  <a:cubicBezTo>
                    <a:pt x="7713" y="1345"/>
                    <a:pt x="5150" y="782"/>
                    <a:pt x="2609" y="265"/>
                  </a:cubicBezTo>
                  <a:cubicBezTo>
                    <a:pt x="2226" y="198"/>
                    <a:pt x="1754" y="63"/>
                    <a:pt x="1327" y="18"/>
                  </a:cubicBezTo>
                  <a:cubicBezTo>
                    <a:pt x="1240" y="8"/>
                    <a:pt x="1146" y="1"/>
                    <a:pt x="10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66"/>
            <p:cNvSpPr/>
            <p:nvPr/>
          </p:nvSpPr>
          <p:spPr>
            <a:xfrm>
              <a:off x="6257000" y="1232325"/>
              <a:ext cx="814025" cy="947250"/>
            </a:xfrm>
            <a:custGeom>
              <a:avLst/>
              <a:gdLst/>
              <a:ahLst/>
              <a:cxnLst/>
              <a:rect l="l" t="t" r="r" b="b"/>
              <a:pathLst>
                <a:path w="32561" h="37890" extrusionOk="0">
                  <a:moveTo>
                    <a:pt x="31054" y="7533"/>
                  </a:moveTo>
                  <a:cubicBezTo>
                    <a:pt x="31436" y="7781"/>
                    <a:pt x="32223" y="8365"/>
                    <a:pt x="32358" y="8883"/>
                  </a:cubicBezTo>
                  <a:cubicBezTo>
                    <a:pt x="32493" y="9377"/>
                    <a:pt x="32201" y="10029"/>
                    <a:pt x="31953" y="10569"/>
                  </a:cubicBezTo>
                  <a:cubicBezTo>
                    <a:pt x="31751" y="11041"/>
                    <a:pt x="31279" y="11918"/>
                    <a:pt x="31459" y="12323"/>
                  </a:cubicBezTo>
                  <a:cubicBezTo>
                    <a:pt x="31616" y="12683"/>
                    <a:pt x="32223" y="12953"/>
                    <a:pt x="32403" y="13335"/>
                  </a:cubicBezTo>
                  <a:cubicBezTo>
                    <a:pt x="32560" y="13650"/>
                    <a:pt x="32358" y="14167"/>
                    <a:pt x="32246" y="14504"/>
                  </a:cubicBezTo>
                  <a:cubicBezTo>
                    <a:pt x="31953" y="15358"/>
                    <a:pt x="31571" y="16123"/>
                    <a:pt x="31144" y="16977"/>
                  </a:cubicBezTo>
                  <a:cubicBezTo>
                    <a:pt x="30896" y="17495"/>
                    <a:pt x="30627" y="18034"/>
                    <a:pt x="30244" y="18304"/>
                  </a:cubicBezTo>
                  <a:cubicBezTo>
                    <a:pt x="29997" y="18484"/>
                    <a:pt x="29637" y="18641"/>
                    <a:pt x="29345" y="18754"/>
                  </a:cubicBezTo>
                  <a:cubicBezTo>
                    <a:pt x="29008" y="18866"/>
                    <a:pt x="28648" y="18889"/>
                    <a:pt x="28445" y="19069"/>
                  </a:cubicBezTo>
                  <a:cubicBezTo>
                    <a:pt x="28153" y="19338"/>
                    <a:pt x="27861" y="19878"/>
                    <a:pt x="27636" y="20283"/>
                  </a:cubicBezTo>
                  <a:cubicBezTo>
                    <a:pt x="27051" y="21317"/>
                    <a:pt x="26354" y="22801"/>
                    <a:pt x="25905" y="23768"/>
                  </a:cubicBezTo>
                  <a:cubicBezTo>
                    <a:pt x="25207" y="25320"/>
                    <a:pt x="24533" y="27029"/>
                    <a:pt x="24083" y="28333"/>
                  </a:cubicBezTo>
                  <a:cubicBezTo>
                    <a:pt x="23319" y="30514"/>
                    <a:pt x="22419" y="32875"/>
                    <a:pt x="21632" y="35146"/>
                  </a:cubicBezTo>
                  <a:cubicBezTo>
                    <a:pt x="21385" y="35821"/>
                    <a:pt x="21160" y="36877"/>
                    <a:pt x="20508" y="37395"/>
                  </a:cubicBezTo>
                  <a:cubicBezTo>
                    <a:pt x="19923" y="37889"/>
                    <a:pt x="18889" y="37664"/>
                    <a:pt x="18079" y="37507"/>
                  </a:cubicBezTo>
                  <a:cubicBezTo>
                    <a:pt x="17135" y="37327"/>
                    <a:pt x="16303" y="37102"/>
                    <a:pt x="15539" y="36855"/>
                  </a:cubicBezTo>
                  <a:cubicBezTo>
                    <a:pt x="13830" y="36338"/>
                    <a:pt x="12053" y="35776"/>
                    <a:pt x="10367" y="35146"/>
                  </a:cubicBezTo>
                  <a:cubicBezTo>
                    <a:pt x="9332" y="34764"/>
                    <a:pt x="8500" y="34404"/>
                    <a:pt x="7736" y="34112"/>
                  </a:cubicBezTo>
                  <a:cubicBezTo>
                    <a:pt x="6027" y="33460"/>
                    <a:pt x="4341" y="32830"/>
                    <a:pt x="2497" y="32065"/>
                  </a:cubicBezTo>
                  <a:cubicBezTo>
                    <a:pt x="1193" y="31526"/>
                    <a:pt x="1" y="30694"/>
                    <a:pt x="23" y="29457"/>
                  </a:cubicBezTo>
                  <a:cubicBezTo>
                    <a:pt x="23" y="28940"/>
                    <a:pt x="248" y="28310"/>
                    <a:pt x="428" y="27658"/>
                  </a:cubicBezTo>
                  <a:cubicBezTo>
                    <a:pt x="585" y="27051"/>
                    <a:pt x="743" y="26421"/>
                    <a:pt x="923" y="25859"/>
                  </a:cubicBezTo>
                  <a:cubicBezTo>
                    <a:pt x="1328" y="24600"/>
                    <a:pt x="1867" y="23341"/>
                    <a:pt x="2362" y="22172"/>
                  </a:cubicBezTo>
                  <a:cubicBezTo>
                    <a:pt x="3936" y="18484"/>
                    <a:pt x="5308" y="14729"/>
                    <a:pt x="6904" y="11041"/>
                  </a:cubicBezTo>
                  <a:cubicBezTo>
                    <a:pt x="7916" y="8703"/>
                    <a:pt x="9220" y="6027"/>
                    <a:pt x="10457" y="3576"/>
                  </a:cubicBezTo>
                  <a:cubicBezTo>
                    <a:pt x="11244" y="1979"/>
                    <a:pt x="12436" y="91"/>
                    <a:pt x="13852" y="23"/>
                  </a:cubicBezTo>
                  <a:cubicBezTo>
                    <a:pt x="14459" y="1"/>
                    <a:pt x="15224" y="293"/>
                    <a:pt x="15921" y="495"/>
                  </a:cubicBezTo>
                  <a:cubicBezTo>
                    <a:pt x="18012" y="1148"/>
                    <a:pt x="20238" y="2272"/>
                    <a:pt x="22352" y="3306"/>
                  </a:cubicBezTo>
                  <a:cubicBezTo>
                    <a:pt x="24645" y="4453"/>
                    <a:pt x="26602" y="5262"/>
                    <a:pt x="28828" y="6342"/>
                  </a:cubicBezTo>
                  <a:cubicBezTo>
                    <a:pt x="29592" y="6701"/>
                    <a:pt x="30312" y="7084"/>
                    <a:pt x="31054" y="7533"/>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66"/>
            <p:cNvSpPr/>
            <p:nvPr/>
          </p:nvSpPr>
          <p:spPr>
            <a:xfrm>
              <a:off x="6574625" y="1332950"/>
              <a:ext cx="416575" cy="220950"/>
            </a:xfrm>
            <a:custGeom>
              <a:avLst/>
              <a:gdLst/>
              <a:ahLst/>
              <a:cxnLst/>
              <a:rect l="l" t="t" r="r" b="b"/>
              <a:pathLst>
                <a:path w="16663" h="8838" extrusionOk="0">
                  <a:moveTo>
                    <a:pt x="16572" y="7533"/>
                  </a:moveTo>
                  <a:cubicBezTo>
                    <a:pt x="16617" y="7466"/>
                    <a:pt x="16640" y="7376"/>
                    <a:pt x="16662" y="7309"/>
                  </a:cubicBezTo>
                  <a:cubicBezTo>
                    <a:pt x="16190" y="7084"/>
                    <a:pt x="15695" y="6859"/>
                    <a:pt x="15223" y="6634"/>
                  </a:cubicBezTo>
                  <a:cubicBezTo>
                    <a:pt x="13065" y="5577"/>
                    <a:pt x="11131" y="4655"/>
                    <a:pt x="8927" y="3643"/>
                  </a:cubicBezTo>
                  <a:cubicBezTo>
                    <a:pt x="7601" y="3036"/>
                    <a:pt x="6206" y="2474"/>
                    <a:pt x="4767" y="1822"/>
                  </a:cubicBezTo>
                  <a:cubicBezTo>
                    <a:pt x="4183" y="1552"/>
                    <a:pt x="3576" y="1282"/>
                    <a:pt x="2699" y="900"/>
                  </a:cubicBezTo>
                  <a:cubicBezTo>
                    <a:pt x="2159" y="675"/>
                    <a:pt x="877" y="1"/>
                    <a:pt x="607" y="113"/>
                  </a:cubicBezTo>
                  <a:cubicBezTo>
                    <a:pt x="338" y="226"/>
                    <a:pt x="0" y="878"/>
                    <a:pt x="113" y="1125"/>
                  </a:cubicBezTo>
                  <a:cubicBezTo>
                    <a:pt x="203" y="1350"/>
                    <a:pt x="607" y="1485"/>
                    <a:pt x="1035" y="1687"/>
                  </a:cubicBezTo>
                  <a:cubicBezTo>
                    <a:pt x="2137" y="2204"/>
                    <a:pt x="3216" y="2744"/>
                    <a:pt x="4138" y="3149"/>
                  </a:cubicBezTo>
                  <a:cubicBezTo>
                    <a:pt x="7668" y="4723"/>
                    <a:pt x="11086" y="6544"/>
                    <a:pt x="14504" y="8163"/>
                  </a:cubicBezTo>
                  <a:cubicBezTo>
                    <a:pt x="14953" y="8365"/>
                    <a:pt x="15516" y="8658"/>
                    <a:pt x="15943" y="8838"/>
                  </a:cubicBezTo>
                  <a:cubicBezTo>
                    <a:pt x="16168" y="8410"/>
                    <a:pt x="16393" y="7983"/>
                    <a:pt x="16572" y="753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66"/>
            <p:cNvSpPr/>
            <p:nvPr/>
          </p:nvSpPr>
          <p:spPr>
            <a:xfrm>
              <a:off x="6525150" y="1408275"/>
              <a:ext cx="427825" cy="225450"/>
            </a:xfrm>
            <a:custGeom>
              <a:avLst/>
              <a:gdLst/>
              <a:ahLst/>
              <a:cxnLst/>
              <a:rect l="l" t="t" r="r" b="b"/>
              <a:pathLst>
                <a:path w="17113" h="9018" extrusionOk="0">
                  <a:moveTo>
                    <a:pt x="17112" y="7556"/>
                  </a:moveTo>
                  <a:cubicBezTo>
                    <a:pt x="16528" y="7219"/>
                    <a:pt x="15853" y="6949"/>
                    <a:pt x="15224" y="6634"/>
                  </a:cubicBezTo>
                  <a:cubicBezTo>
                    <a:pt x="13065" y="5577"/>
                    <a:pt x="11131" y="4655"/>
                    <a:pt x="8927" y="3666"/>
                  </a:cubicBezTo>
                  <a:cubicBezTo>
                    <a:pt x="7601" y="3059"/>
                    <a:pt x="6207" y="2474"/>
                    <a:pt x="4768" y="1822"/>
                  </a:cubicBezTo>
                  <a:cubicBezTo>
                    <a:pt x="4183" y="1552"/>
                    <a:pt x="3576" y="1282"/>
                    <a:pt x="2699" y="900"/>
                  </a:cubicBezTo>
                  <a:cubicBezTo>
                    <a:pt x="2159" y="675"/>
                    <a:pt x="878" y="1"/>
                    <a:pt x="608" y="113"/>
                  </a:cubicBezTo>
                  <a:cubicBezTo>
                    <a:pt x="338" y="226"/>
                    <a:pt x="1" y="878"/>
                    <a:pt x="113" y="1125"/>
                  </a:cubicBezTo>
                  <a:cubicBezTo>
                    <a:pt x="203" y="1350"/>
                    <a:pt x="608" y="1485"/>
                    <a:pt x="1035" y="1687"/>
                  </a:cubicBezTo>
                  <a:cubicBezTo>
                    <a:pt x="2137" y="2227"/>
                    <a:pt x="3216" y="2744"/>
                    <a:pt x="4138" y="3171"/>
                  </a:cubicBezTo>
                  <a:cubicBezTo>
                    <a:pt x="7691" y="4723"/>
                    <a:pt x="11086" y="6544"/>
                    <a:pt x="14504" y="8163"/>
                  </a:cubicBezTo>
                  <a:cubicBezTo>
                    <a:pt x="15179" y="8478"/>
                    <a:pt x="16078" y="8973"/>
                    <a:pt x="16483" y="9018"/>
                  </a:cubicBezTo>
                  <a:cubicBezTo>
                    <a:pt x="16708" y="8523"/>
                    <a:pt x="16910" y="8051"/>
                    <a:pt x="17112" y="755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66"/>
            <p:cNvSpPr/>
            <p:nvPr/>
          </p:nvSpPr>
          <p:spPr>
            <a:xfrm>
              <a:off x="6510525" y="1496550"/>
              <a:ext cx="407025" cy="215875"/>
            </a:xfrm>
            <a:custGeom>
              <a:avLst/>
              <a:gdLst/>
              <a:ahLst/>
              <a:cxnLst/>
              <a:rect l="l" t="t" r="r" b="b"/>
              <a:pathLst>
                <a:path w="16281" h="8635" extrusionOk="0">
                  <a:moveTo>
                    <a:pt x="16281" y="7128"/>
                  </a:moveTo>
                  <a:cubicBezTo>
                    <a:pt x="15921" y="6971"/>
                    <a:pt x="15561" y="6791"/>
                    <a:pt x="15224" y="6633"/>
                  </a:cubicBezTo>
                  <a:cubicBezTo>
                    <a:pt x="13065" y="5576"/>
                    <a:pt x="11131" y="4632"/>
                    <a:pt x="8928" y="3643"/>
                  </a:cubicBezTo>
                  <a:cubicBezTo>
                    <a:pt x="7579" y="3036"/>
                    <a:pt x="6207" y="2473"/>
                    <a:pt x="4768" y="1821"/>
                  </a:cubicBezTo>
                  <a:cubicBezTo>
                    <a:pt x="4161" y="1552"/>
                    <a:pt x="3576" y="1282"/>
                    <a:pt x="2677" y="899"/>
                  </a:cubicBezTo>
                  <a:cubicBezTo>
                    <a:pt x="2160" y="675"/>
                    <a:pt x="855" y="0"/>
                    <a:pt x="608" y="112"/>
                  </a:cubicBezTo>
                  <a:cubicBezTo>
                    <a:pt x="338" y="225"/>
                    <a:pt x="1" y="854"/>
                    <a:pt x="113" y="1124"/>
                  </a:cubicBezTo>
                  <a:cubicBezTo>
                    <a:pt x="203" y="1349"/>
                    <a:pt x="608" y="1484"/>
                    <a:pt x="1035" y="1686"/>
                  </a:cubicBezTo>
                  <a:cubicBezTo>
                    <a:pt x="2115" y="2204"/>
                    <a:pt x="3216" y="2743"/>
                    <a:pt x="4138" y="3148"/>
                  </a:cubicBezTo>
                  <a:cubicBezTo>
                    <a:pt x="7669" y="4722"/>
                    <a:pt x="11086" y="6543"/>
                    <a:pt x="14504" y="8162"/>
                  </a:cubicBezTo>
                  <a:cubicBezTo>
                    <a:pt x="14819" y="8297"/>
                    <a:pt x="15156" y="8477"/>
                    <a:pt x="15494" y="8635"/>
                  </a:cubicBezTo>
                  <a:cubicBezTo>
                    <a:pt x="15764" y="8140"/>
                    <a:pt x="16033" y="7645"/>
                    <a:pt x="16281" y="7128"/>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66"/>
            <p:cNvSpPr/>
            <p:nvPr/>
          </p:nvSpPr>
          <p:spPr>
            <a:xfrm>
              <a:off x="6461075" y="1571875"/>
              <a:ext cx="414325" cy="219250"/>
            </a:xfrm>
            <a:custGeom>
              <a:avLst/>
              <a:gdLst/>
              <a:ahLst/>
              <a:cxnLst/>
              <a:rect l="l" t="t" r="r" b="b"/>
              <a:pathLst>
                <a:path w="16573" h="8770" extrusionOk="0">
                  <a:moveTo>
                    <a:pt x="16572" y="7263"/>
                  </a:moveTo>
                  <a:cubicBezTo>
                    <a:pt x="16123" y="7061"/>
                    <a:pt x="15650" y="6858"/>
                    <a:pt x="15223" y="6633"/>
                  </a:cubicBezTo>
                  <a:cubicBezTo>
                    <a:pt x="13064" y="5577"/>
                    <a:pt x="11131" y="4655"/>
                    <a:pt x="8927" y="3665"/>
                  </a:cubicBezTo>
                  <a:cubicBezTo>
                    <a:pt x="7578" y="3058"/>
                    <a:pt x="6206" y="2474"/>
                    <a:pt x="4767" y="1821"/>
                  </a:cubicBezTo>
                  <a:cubicBezTo>
                    <a:pt x="4160" y="1552"/>
                    <a:pt x="3575" y="1282"/>
                    <a:pt x="2676" y="900"/>
                  </a:cubicBezTo>
                  <a:cubicBezTo>
                    <a:pt x="2159" y="675"/>
                    <a:pt x="855" y="0"/>
                    <a:pt x="607" y="113"/>
                  </a:cubicBezTo>
                  <a:cubicBezTo>
                    <a:pt x="337" y="225"/>
                    <a:pt x="0" y="877"/>
                    <a:pt x="113" y="1124"/>
                  </a:cubicBezTo>
                  <a:cubicBezTo>
                    <a:pt x="203" y="1349"/>
                    <a:pt x="607" y="1484"/>
                    <a:pt x="1035" y="1687"/>
                  </a:cubicBezTo>
                  <a:cubicBezTo>
                    <a:pt x="2114" y="2204"/>
                    <a:pt x="3216" y="2743"/>
                    <a:pt x="4138" y="3148"/>
                  </a:cubicBezTo>
                  <a:cubicBezTo>
                    <a:pt x="7668" y="4722"/>
                    <a:pt x="11086" y="6543"/>
                    <a:pt x="14504" y="8162"/>
                  </a:cubicBezTo>
                  <a:cubicBezTo>
                    <a:pt x="14886" y="8342"/>
                    <a:pt x="15336" y="8590"/>
                    <a:pt x="15740" y="8770"/>
                  </a:cubicBezTo>
                  <a:cubicBezTo>
                    <a:pt x="16010" y="8252"/>
                    <a:pt x="16280" y="7758"/>
                    <a:pt x="16572" y="726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66"/>
            <p:cNvSpPr/>
            <p:nvPr/>
          </p:nvSpPr>
          <p:spPr>
            <a:xfrm>
              <a:off x="6430150" y="1645500"/>
              <a:ext cx="417125" cy="220950"/>
            </a:xfrm>
            <a:custGeom>
              <a:avLst/>
              <a:gdLst/>
              <a:ahLst/>
              <a:cxnLst/>
              <a:rect l="l" t="t" r="r" b="b"/>
              <a:pathLst>
                <a:path w="16685" h="8838" extrusionOk="0">
                  <a:moveTo>
                    <a:pt x="16595" y="7533"/>
                  </a:moveTo>
                  <a:cubicBezTo>
                    <a:pt x="16618" y="7444"/>
                    <a:pt x="16640" y="7376"/>
                    <a:pt x="16685" y="7309"/>
                  </a:cubicBezTo>
                  <a:cubicBezTo>
                    <a:pt x="16213" y="7061"/>
                    <a:pt x="15696" y="6859"/>
                    <a:pt x="15223" y="6634"/>
                  </a:cubicBezTo>
                  <a:cubicBezTo>
                    <a:pt x="13065" y="5577"/>
                    <a:pt x="11153" y="4633"/>
                    <a:pt x="8950" y="3643"/>
                  </a:cubicBezTo>
                  <a:cubicBezTo>
                    <a:pt x="7601" y="3036"/>
                    <a:pt x="6229" y="2474"/>
                    <a:pt x="4767" y="1822"/>
                  </a:cubicBezTo>
                  <a:cubicBezTo>
                    <a:pt x="4183" y="1530"/>
                    <a:pt x="3598" y="1282"/>
                    <a:pt x="2699" y="900"/>
                  </a:cubicBezTo>
                  <a:cubicBezTo>
                    <a:pt x="2159" y="675"/>
                    <a:pt x="877" y="1"/>
                    <a:pt x="608" y="91"/>
                  </a:cubicBezTo>
                  <a:cubicBezTo>
                    <a:pt x="360" y="226"/>
                    <a:pt x="0" y="855"/>
                    <a:pt x="113" y="1125"/>
                  </a:cubicBezTo>
                  <a:cubicBezTo>
                    <a:pt x="225" y="1350"/>
                    <a:pt x="608" y="1485"/>
                    <a:pt x="1035" y="1687"/>
                  </a:cubicBezTo>
                  <a:cubicBezTo>
                    <a:pt x="2137" y="2204"/>
                    <a:pt x="3216" y="2744"/>
                    <a:pt x="4138" y="3149"/>
                  </a:cubicBezTo>
                  <a:cubicBezTo>
                    <a:pt x="7691" y="4723"/>
                    <a:pt x="11108" y="6522"/>
                    <a:pt x="14526" y="8141"/>
                  </a:cubicBezTo>
                  <a:cubicBezTo>
                    <a:pt x="14976" y="8365"/>
                    <a:pt x="15516" y="8658"/>
                    <a:pt x="15965" y="8838"/>
                  </a:cubicBezTo>
                  <a:cubicBezTo>
                    <a:pt x="16190" y="8410"/>
                    <a:pt x="16415" y="7983"/>
                    <a:pt x="16595" y="753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66"/>
            <p:cNvSpPr/>
            <p:nvPr/>
          </p:nvSpPr>
          <p:spPr>
            <a:xfrm>
              <a:off x="6380675" y="1720825"/>
              <a:ext cx="427825" cy="224900"/>
            </a:xfrm>
            <a:custGeom>
              <a:avLst/>
              <a:gdLst/>
              <a:ahLst/>
              <a:cxnLst/>
              <a:rect l="l" t="t" r="r" b="b"/>
              <a:pathLst>
                <a:path w="17113" h="8996" extrusionOk="0">
                  <a:moveTo>
                    <a:pt x="17112" y="7556"/>
                  </a:moveTo>
                  <a:cubicBezTo>
                    <a:pt x="16528" y="7196"/>
                    <a:pt x="15853" y="6926"/>
                    <a:pt x="15224" y="6634"/>
                  </a:cubicBezTo>
                  <a:cubicBezTo>
                    <a:pt x="13087" y="5577"/>
                    <a:pt x="11154" y="4633"/>
                    <a:pt x="8950" y="3644"/>
                  </a:cubicBezTo>
                  <a:cubicBezTo>
                    <a:pt x="7601" y="3036"/>
                    <a:pt x="6229" y="2474"/>
                    <a:pt x="4790" y="1822"/>
                  </a:cubicBezTo>
                  <a:cubicBezTo>
                    <a:pt x="4183" y="1552"/>
                    <a:pt x="3598" y="1283"/>
                    <a:pt x="2699" y="900"/>
                  </a:cubicBezTo>
                  <a:cubicBezTo>
                    <a:pt x="2159" y="675"/>
                    <a:pt x="878" y="1"/>
                    <a:pt x="630" y="113"/>
                  </a:cubicBezTo>
                  <a:cubicBezTo>
                    <a:pt x="361" y="226"/>
                    <a:pt x="1" y="855"/>
                    <a:pt x="113" y="1125"/>
                  </a:cubicBezTo>
                  <a:cubicBezTo>
                    <a:pt x="226" y="1350"/>
                    <a:pt x="608" y="1485"/>
                    <a:pt x="1058" y="1687"/>
                  </a:cubicBezTo>
                  <a:cubicBezTo>
                    <a:pt x="2137" y="2204"/>
                    <a:pt x="3216" y="2744"/>
                    <a:pt x="4161" y="3149"/>
                  </a:cubicBezTo>
                  <a:cubicBezTo>
                    <a:pt x="7691" y="4723"/>
                    <a:pt x="11109" y="6544"/>
                    <a:pt x="14527" y="8163"/>
                  </a:cubicBezTo>
                  <a:cubicBezTo>
                    <a:pt x="15179" y="8478"/>
                    <a:pt x="16078" y="8973"/>
                    <a:pt x="16505" y="8995"/>
                  </a:cubicBezTo>
                  <a:cubicBezTo>
                    <a:pt x="16708" y="8523"/>
                    <a:pt x="16910" y="8028"/>
                    <a:pt x="17112" y="755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66"/>
            <p:cNvSpPr/>
            <p:nvPr/>
          </p:nvSpPr>
          <p:spPr>
            <a:xfrm>
              <a:off x="6366075" y="1808525"/>
              <a:ext cx="407575" cy="216450"/>
            </a:xfrm>
            <a:custGeom>
              <a:avLst/>
              <a:gdLst/>
              <a:ahLst/>
              <a:cxnLst/>
              <a:rect l="l" t="t" r="r" b="b"/>
              <a:pathLst>
                <a:path w="16303" h="8658" extrusionOk="0">
                  <a:moveTo>
                    <a:pt x="16302" y="7151"/>
                  </a:moveTo>
                  <a:cubicBezTo>
                    <a:pt x="15943" y="6971"/>
                    <a:pt x="15583" y="6814"/>
                    <a:pt x="15223" y="6656"/>
                  </a:cubicBezTo>
                  <a:cubicBezTo>
                    <a:pt x="13064" y="5600"/>
                    <a:pt x="11131" y="4655"/>
                    <a:pt x="8927" y="3666"/>
                  </a:cubicBezTo>
                  <a:cubicBezTo>
                    <a:pt x="7600" y="3059"/>
                    <a:pt x="6206" y="2497"/>
                    <a:pt x="4767" y="1822"/>
                  </a:cubicBezTo>
                  <a:cubicBezTo>
                    <a:pt x="4182" y="1552"/>
                    <a:pt x="3575" y="1305"/>
                    <a:pt x="2698" y="923"/>
                  </a:cubicBezTo>
                  <a:cubicBezTo>
                    <a:pt x="2159" y="698"/>
                    <a:pt x="877" y="1"/>
                    <a:pt x="607" y="113"/>
                  </a:cubicBezTo>
                  <a:cubicBezTo>
                    <a:pt x="337" y="225"/>
                    <a:pt x="0" y="878"/>
                    <a:pt x="113" y="1125"/>
                  </a:cubicBezTo>
                  <a:cubicBezTo>
                    <a:pt x="202" y="1350"/>
                    <a:pt x="607" y="1507"/>
                    <a:pt x="1034" y="1710"/>
                  </a:cubicBezTo>
                  <a:cubicBezTo>
                    <a:pt x="2136" y="2227"/>
                    <a:pt x="3216" y="2744"/>
                    <a:pt x="4137" y="3171"/>
                  </a:cubicBezTo>
                  <a:cubicBezTo>
                    <a:pt x="7668" y="4745"/>
                    <a:pt x="11086" y="6544"/>
                    <a:pt x="14503" y="8163"/>
                  </a:cubicBezTo>
                  <a:cubicBezTo>
                    <a:pt x="14818" y="8320"/>
                    <a:pt x="15156" y="8500"/>
                    <a:pt x="15493" y="8658"/>
                  </a:cubicBezTo>
                  <a:cubicBezTo>
                    <a:pt x="15763" y="8163"/>
                    <a:pt x="16033" y="7646"/>
                    <a:pt x="16302" y="715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66"/>
            <p:cNvSpPr/>
            <p:nvPr/>
          </p:nvSpPr>
          <p:spPr>
            <a:xfrm>
              <a:off x="6316600" y="1884425"/>
              <a:ext cx="414325" cy="218700"/>
            </a:xfrm>
            <a:custGeom>
              <a:avLst/>
              <a:gdLst/>
              <a:ahLst/>
              <a:cxnLst/>
              <a:rect l="l" t="t" r="r" b="b"/>
              <a:pathLst>
                <a:path w="16573" h="8748" extrusionOk="0">
                  <a:moveTo>
                    <a:pt x="16572" y="7263"/>
                  </a:moveTo>
                  <a:cubicBezTo>
                    <a:pt x="16123" y="7038"/>
                    <a:pt x="15673" y="6836"/>
                    <a:pt x="15223" y="6633"/>
                  </a:cubicBezTo>
                  <a:cubicBezTo>
                    <a:pt x="13065" y="5577"/>
                    <a:pt x="11131" y="4632"/>
                    <a:pt x="8927" y="3643"/>
                  </a:cubicBezTo>
                  <a:cubicBezTo>
                    <a:pt x="7601" y="3036"/>
                    <a:pt x="6206" y="2474"/>
                    <a:pt x="4767" y="1822"/>
                  </a:cubicBezTo>
                  <a:cubicBezTo>
                    <a:pt x="4183" y="1552"/>
                    <a:pt x="3576" y="1282"/>
                    <a:pt x="2699" y="900"/>
                  </a:cubicBezTo>
                  <a:cubicBezTo>
                    <a:pt x="2159" y="675"/>
                    <a:pt x="877" y="0"/>
                    <a:pt x="607" y="113"/>
                  </a:cubicBezTo>
                  <a:cubicBezTo>
                    <a:pt x="338" y="225"/>
                    <a:pt x="0" y="855"/>
                    <a:pt x="113" y="1124"/>
                  </a:cubicBezTo>
                  <a:cubicBezTo>
                    <a:pt x="203" y="1349"/>
                    <a:pt x="607" y="1484"/>
                    <a:pt x="1035" y="1687"/>
                  </a:cubicBezTo>
                  <a:cubicBezTo>
                    <a:pt x="2137" y="2204"/>
                    <a:pt x="3216" y="2743"/>
                    <a:pt x="4138" y="3148"/>
                  </a:cubicBezTo>
                  <a:cubicBezTo>
                    <a:pt x="7691" y="4722"/>
                    <a:pt x="11086" y="6544"/>
                    <a:pt x="14504" y="8163"/>
                  </a:cubicBezTo>
                  <a:cubicBezTo>
                    <a:pt x="14886" y="8342"/>
                    <a:pt x="15336" y="8567"/>
                    <a:pt x="15740" y="8747"/>
                  </a:cubicBezTo>
                  <a:cubicBezTo>
                    <a:pt x="16010" y="8252"/>
                    <a:pt x="16303" y="7758"/>
                    <a:pt x="16572" y="726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66"/>
            <p:cNvSpPr/>
            <p:nvPr/>
          </p:nvSpPr>
          <p:spPr>
            <a:xfrm>
              <a:off x="6613975" y="1263800"/>
              <a:ext cx="39925" cy="21950"/>
            </a:xfrm>
            <a:custGeom>
              <a:avLst/>
              <a:gdLst/>
              <a:ahLst/>
              <a:cxnLst/>
              <a:rect l="l" t="t" r="r" b="b"/>
              <a:pathLst>
                <a:path w="1597" h="878" extrusionOk="0">
                  <a:moveTo>
                    <a:pt x="0" y="203"/>
                  </a:moveTo>
                  <a:cubicBezTo>
                    <a:pt x="158" y="68"/>
                    <a:pt x="360" y="1"/>
                    <a:pt x="540" y="1"/>
                  </a:cubicBezTo>
                  <a:cubicBezTo>
                    <a:pt x="787" y="1"/>
                    <a:pt x="1597" y="203"/>
                    <a:pt x="1439" y="541"/>
                  </a:cubicBezTo>
                  <a:cubicBezTo>
                    <a:pt x="1282" y="878"/>
                    <a:pt x="45" y="631"/>
                    <a:pt x="0" y="20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66"/>
            <p:cNvSpPr/>
            <p:nvPr/>
          </p:nvSpPr>
          <p:spPr>
            <a:xfrm>
              <a:off x="6563950" y="1259875"/>
              <a:ext cx="32050" cy="27000"/>
            </a:xfrm>
            <a:custGeom>
              <a:avLst/>
              <a:gdLst/>
              <a:ahLst/>
              <a:cxnLst/>
              <a:rect l="l" t="t" r="r" b="b"/>
              <a:pathLst>
                <a:path w="1282" h="1080" extrusionOk="0">
                  <a:moveTo>
                    <a:pt x="1259" y="585"/>
                  </a:moveTo>
                  <a:cubicBezTo>
                    <a:pt x="1057" y="810"/>
                    <a:pt x="675" y="1080"/>
                    <a:pt x="472" y="945"/>
                  </a:cubicBezTo>
                  <a:cubicBezTo>
                    <a:pt x="0" y="608"/>
                    <a:pt x="1282" y="1"/>
                    <a:pt x="1259" y="585"/>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66"/>
            <p:cNvSpPr/>
            <p:nvPr/>
          </p:nvSpPr>
          <p:spPr>
            <a:xfrm>
              <a:off x="6601050" y="1285725"/>
              <a:ext cx="19125" cy="15775"/>
            </a:xfrm>
            <a:custGeom>
              <a:avLst/>
              <a:gdLst/>
              <a:ahLst/>
              <a:cxnLst/>
              <a:rect l="l" t="t" r="r" b="b"/>
              <a:pathLst>
                <a:path w="765" h="631" extrusionOk="0">
                  <a:moveTo>
                    <a:pt x="765" y="293"/>
                  </a:moveTo>
                  <a:cubicBezTo>
                    <a:pt x="720" y="338"/>
                    <a:pt x="720" y="383"/>
                    <a:pt x="742" y="428"/>
                  </a:cubicBezTo>
                  <a:cubicBezTo>
                    <a:pt x="517" y="630"/>
                    <a:pt x="293" y="630"/>
                    <a:pt x="0" y="473"/>
                  </a:cubicBezTo>
                  <a:cubicBezTo>
                    <a:pt x="0" y="406"/>
                    <a:pt x="23" y="338"/>
                    <a:pt x="0" y="293"/>
                  </a:cubicBezTo>
                  <a:cubicBezTo>
                    <a:pt x="225" y="113"/>
                    <a:pt x="540" y="1"/>
                    <a:pt x="765" y="29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66"/>
            <p:cNvSpPr/>
            <p:nvPr/>
          </p:nvSpPr>
          <p:spPr>
            <a:xfrm>
              <a:off x="7021525" y="1429650"/>
              <a:ext cx="28125" cy="32050"/>
            </a:xfrm>
            <a:custGeom>
              <a:avLst/>
              <a:gdLst/>
              <a:ahLst/>
              <a:cxnLst/>
              <a:rect l="l" t="t" r="r" b="b"/>
              <a:pathLst>
                <a:path w="1125" h="1282" extrusionOk="0">
                  <a:moveTo>
                    <a:pt x="1125" y="742"/>
                  </a:moveTo>
                  <a:cubicBezTo>
                    <a:pt x="967" y="1282"/>
                    <a:pt x="1" y="607"/>
                    <a:pt x="180" y="315"/>
                  </a:cubicBezTo>
                  <a:cubicBezTo>
                    <a:pt x="338" y="0"/>
                    <a:pt x="1035" y="427"/>
                    <a:pt x="1125" y="74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66"/>
            <p:cNvSpPr/>
            <p:nvPr/>
          </p:nvSpPr>
          <p:spPr>
            <a:xfrm>
              <a:off x="6975425" y="1409975"/>
              <a:ext cx="39375" cy="30925"/>
            </a:xfrm>
            <a:custGeom>
              <a:avLst/>
              <a:gdLst/>
              <a:ahLst/>
              <a:cxnLst/>
              <a:rect l="l" t="t" r="r" b="b"/>
              <a:pathLst>
                <a:path w="1575" h="1237" extrusionOk="0">
                  <a:moveTo>
                    <a:pt x="1080" y="427"/>
                  </a:moveTo>
                  <a:cubicBezTo>
                    <a:pt x="1372" y="585"/>
                    <a:pt x="1575" y="675"/>
                    <a:pt x="1440" y="900"/>
                  </a:cubicBezTo>
                  <a:cubicBezTo>
                    <a:pt x="1260" y="1237"/>
                    <a:pt x="1" y="652"/>
                    <a:pt x="181" y="293"/>
                  </a:cubicBezTo>
                  <a:cubicBezTo>
                    <a:pt x="316" y="0"/>
                    <a:pt x="810" y="270"/>
                    <a:pt x="1080" y="42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66"/>
            <p:cNvSpPr/>
            <p:nvPr/>
          </p:nvSpPr>
          <p:spPr>
            <a:xfrm>
              <a:off x="7035025" y="1461125"/>
              <a:ext cx="17450" cy="23075"/>
            </a:xfrm>
            <a:custGeom>
              <a:avLst/>
              <a:gdLst/>
              <a:ahLst/>
              <a:cxnLst/>
              <a:rect l="l" t="t" r="r" b="b"/>
              <a:pathLst>
                <a:path w="698" h="923" extrusionOk="0">
                  <a:moveTo>
                    <a:pt x="652" y="360"/>
                  </a:moveTo>
                  <a:cubicBezTo>
                    <a:pt x="697" y="630"/>
                    <a:pt x="405" y="922"/>
                    <a:pt x="225" y="765"/>
                  </a:cubicBezTo>
                  <a:cubicBezTo>
                    <a:pt x="0" y="563"/>
                    <a:pt x="405" y="0"/>
                    <a:pt x="652" y="36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66"/>
            <p:cNvSpPr/>
            <p:nvPr/>
          </p:nvSpPr>
          <p:spPr>
            <a:xfrm>
              <a:off x="6977125" y="1562300"/>
              <a:ext cx="73100" cy="107975"/>
            </a:xfrm>
            <a:custGeom>
              <a:avLst/>
              <a:gdLst/>
              <a:ahLst/>
              <a:cxnLst/>
              <a:rect l="l" t="t" r="r" b="b"/>
              <a:pathLst>
                <a:path w="2924" h="4319" extrusionOk="0">
                  <a:moveTo>
                    <a:pt x="0" y="3868"/>
                  </a:moveTo>
                  <a:cubicBezTo>
                    <a:pt x="90" y="3329"/>
                    <a:pt x="517" y="2654"/>
                    <a:pt x="922" y="1935"/>
                  </a:cubicBezTo>
                  <a:cubicBezTo>
                    <a:pt x="1102" y="1620"/>
                    <a:pt x="1259" y="1350"/>
                    <a:pt x="1462" y="968"/>
                  </a:cubicBezTo>
                  <a:cubicBezTo>
                    <a:pt x="1619" y="698"/>
                    <a:pt x="1822" y="181"/>
                    <a:pt x="2046" y="91"/>
                  </a:cubicBezTo>
                  <a:cubicBezTo>
                    <a:pt x="2294" y="1"/>
                    <a:pt x="2811" y="316"/>
                    <a:pt x="2878" y="563"/>
                  </a:cubicBezTo>
                  <a:cubicBezTo>
                    <a:pt x="2923" y="743"/>
                    <a:pt x="2654" y="1193"/>
                    <a:pt x="2496" y="1507"/>
                  </a:cubicBezTo>
                  <a:cubicBezTo>
                    <a:pt x="2159" y="2182"/>
                    <a:pt x="1934" y="2677"/>
                    <a:pt x="1552" y="3396"/>
                  </a:cubicBezTo>
                  <a:cubicBezTo>
                    <a:pt x="1394" y="3711"/>
                    <a:pt x="1169" y="4161"/>
                    <a:pt x="922" y="4228"/>
                  </a:cubicBezTo>
                  <a:cubicBezTo>
                    <a:pt x="675" y="4318"/>
                    <a:pt x="225" y="4048"/>
                    <a:pt x="0" y="3868"/>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66"/>
            <p:cNvSpPr/>
            <p:nvPr/>
          </p:nvSpPr>
          <p:spPr>
            <a:xfrm>
              <a:off x="6147400" y="1199725"/>
              <a:ext cx="753300" cy="945375"/>
            </a:xfrm>
            <a:custGeom>
              <a:avLst/>
              <a:gdLst/>
              <a:ahLst/>
              <a:cxnLst/>
              <a:rect l="l" t="t" r="r" b="b"/>
              <a:pathLst>
                <a:path w="30132" h="37815" extrusionOk="0">
                  <a:moveTo>
                    <a:pt x="8477" y="1"/>
                  </a:moveTo>
                  <a:cubicBezTo>
                    <a:pt x="8185" y="383"/>
                    <a:pt x="8050" y="1395"/>
                    <a:pt x="7938" y="1844"/>
                  </a:cubicBezTo>
                  <a:cubicBezTo>
                    <a:pt x="6993" y="5217"/>
                    <a:pt x="6049" y="8388"/>
                    <a:pt x="5217" y="11648"/>
                  </a:cubicBezTo>
                  <a:cubicBezTo>
                    <a:pt x="4227" y="15606"/>
                    <a:pt x="3081" y="19451"/>
                    <a:pt x="1956" y="23408"/>
                  </a:cubicBezTo>
                  <a:cubicBezTo>
                    <a:pt x="1417" y="25275"/>
                    <a:pt x="787" y="27366"/>
                    <a:pt x="360" y="29277"/>
                  </a:cubicBezTo>
                  <a:cubicBezTo>
                    <a:pt x="158" y="30244"/>
                    <a:pt x="0" y="31233"/>
                    <a:pt x="675" y="31908"/>
                  </a:cubicBezTo>
                  <a:cubicBezTo>
                    <a:pt x="1259" y="32515"/>
                    <a:pt x="2519" y="32897"/>
                    <a:pt x="3193" y="33167"/>
                  </a:cubicBezTo>
                  <a:cubicBezTo>
                    <a:pt x="4969" y="33819"/>
                    <a:pt x="6566" y="34381"/>
                    <a:pt x="8230" y="34853"/>
                  </a:cubicBezTo>
                  <a:cubicBezTo>
                    <a:pt x="10726" y="35573"/>
                    <a:pt x="13267" y="36382"/>
                    <a:pt x="15718" y="36945"/>
                  </a:cubicBezTo>
                  <a:cubicBezTo>
                    <a:pt x="16100" y="37012"/>
                    <a:pt x="16527" y="37080"/>
                    <a:pt x="16954" y="37192"/>
                  </a:cubicBezTo>
                  <a:cubicBezTo>
                    <a:pt x="17382" y="37304"/>
                    <a:pt x="17786" y="37439"/>
                    <a:pt x="18214" y="37529"/>
                  </a:cubicBezTo>
                  <a:cubicBezTo>
                    <a:pt x="18665" y="37639"/>
                    <a:pt x="19240" y="37814"/>
                    <a:pt x="19748" y="37814"/>
                  </a:cubicBezTo>
                  <a:cubicBezTo>
                    <a:pt x="20076" y="37814"/>
                    <a:pt x="20377" y="37741"/>
                    <a:pt x="20597" y="37529"/>
                  </a:cubicBezTo>
                  <a:cubicBezTo>
                    <a:pt x="20957" y="37192"/>
                    <a:pt x="21182" y="36248"/>
                    <a:pt x="21362" y="35618"/>
                  </a:cubicBezTo>
                  <a:cubicBezTo>
                    <a:pt x="21587" y="34898"/>
                    <a:pt x="21856" y="34291"/>
                    <a:pt x="22036" y="33662"/>
                  </a:cubicBezTo>
                  <a:cubicBezTo>
                    <a:pt x="22463" y="32358"/>
                    <a:pt x="22756" y="31053"/>
                    <a:pt x="23071" y="29817"/>
                  </a:cubicBezTo>
                  <a:cubicBezTo>
                    <a:pt x="23723" y="27208"/>
                    <a:pt x="24330" y="24757"/>
                    <a:pt x="25229" y="22104"/>
                  </a:cubicBezTo>
                  <a:cubicBezTo>
                    <a:pt x="26106" y="19451"/>
                    <a:pt x="26826" y="17000"/>
                    <a:pt x="27838" y="14324"/>
                  </a:cubicBezTo>
                  <a:cubicBezTo>
                    <a:pt x="28287" y="13087"/>
                    <a:pt x="28804" y="11738"/>
                    <a:pt x="29277" y="10389"/>
                  </a:cubicBezTo>
                  <a:cubicBezTo>
                    <a:pt x="29749" y="9107"/>
                    <a:pt x="30131" y="8095"/>
                    <a:pt x="30131" y="6994"/>
                  </a:cubicBezTo>
                  <a:cubicBezTo>
                    <a:pt x="30131" y="6791"/>
                    <a:pt x="30131" y="6589"/>
                    <a:pt x="30086" y="6387"/>
                  </a:cubicBezTo>
                  <a:cubicBezTo>
                    <a:pt x="29502" y="4610"/>
                    <a:pt x="21474" y="3576"/>
                    <a:pt x="19608" y="3059"/>
                  </a:cubicBezTo>
                  <a:cubicBezTo>
                    <a:pt x="17674" y="2519"/>
                    <a:pt x="15740" y="2024"/>
                    <a:pt x="13851" y="1507"/>
                  </a:cubicBezTo>
                  <a:cubicBezTo>
                    <a:pt x="12412" y="1102"/>
                    <a:pt x="10973" y="765"/>
                    <a:pt x="9512" y="338"/>
                  </a:cubicBezTo>
                  <a:cubicBezTo>
                    <a:pt x="9287" y="270"/>
                    <a:pt x="9017" y="203"/>
                    <a:pt x="8792" y="113"/>
                  </a:cubicBezTo>
                  <a:cubicBezTo>
                    <a:pt x="8680" y="90"/>
                    <a:pt x="8567" y="46"/>
                    <a:pt x="84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66"/>
            <p:cNvSpPr/>
            <p:nvPr/>
          </p:nvSpPr>
          <p:spPr>
            <a:xfrm>
              <a:off x="6355950" y="1235150"/>
              <a:ext cx="28125" cy="38800"/>
            </a:xfrm>
            <a:custGeom>
              <a:avLst/>
              <a:gdLst/>
              <a:ahLst/>
              <a:cxnLst/>
              <a:rect l="l" t="t" r="r" b="b"/>
              <a:pathLst>
                <a:path w="1125" h="1552" extrusionOk="0">
                  <a:moveTo>
                    <a:pt x="450" y="1462"/>
                  </a:moveTo>
                  <a:cubicBezTo>
                    <a:pt x="0" y="1552"/>
                    <a:pt x="428" y="0"/>
                    <a:pt x="855" y="292"/>
                  </a:cubicBezTo>
                  <a:cubicBezTo>
                    <a:pt x="1125" y="450"/>
                    <a:pt x="787" y="1372"/>
                    <a:pt x="450" y="146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66"/>
            <p:cNvSpPr/>
            <p:nvPr/>
          </p:nvSpPr>
          <p:spPr>
            <a:xfrm>
              <a:off x="6377875" y="1264375"/>
              <a:ext cx="16875" cy="30375"/>
            </a:xfrm>
            <a:custGeom>
              <a:avLst/>
              <a:gdLst/>
              <a:ahLst/>
              <a:cxnLst/>
              <a:rect l="l" t="t" r="r" b="b"/>
              <a:pathLst>
                <a:path w="675" h="1215" extrusionOk="0">
                  <a:moveTo>
                    <a:pt x="180" y="967"/>
                  </a:moveTo>
                  <a:cubicBezTo>
                    <a:pt x="0" y="877"/>
                    <a:pt x="68" y="450"/>
                    <a:pt x="248" y="315"/>
                  </a:cubicBezTo>
                  <a:cubicBezTo>
                    <a:pt x="675" y="0"/>
                    <a:pt x="630" y="1215"/>
                    <a:pt x="180" y="96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66"/>
            <p:cNvSpPr/>
            <p:nvPr/>
          </p:nvSpPr>
          <p:spPr>
            <a:xfrm>
              <a:off x="6348650" y="1279000"/>
              <a:ext cx="21375" cy="28675"/>
            </a:xfrm>
            <a:custGeom>
              <a:avLst/>
              <a:gdLst/>
              <a:ahLst/>
              <a:cxnLst/>
              <a:rect l="l" t="t" r="r" b="b"/>
              <a:pathLst>
                <a:path w="855" h="1147" extrusionOk="0">
                  <a:moveTo>
                    <a:pt x="382" y="1124"/>
                  </a:moveTo>
                  <a:cubicBezTo>
                    <a:pt x="360" y="1124"/>
                    <a:pt x="337" y="1124"/>
                    <a:pt x="315" y="1102"/>
                  </a:cubicBezTo>
                  <a:cubicBezTo>
                    <a:pt x="0" y="1079"/>
                    <a:pt x="90" y="472"/>
                    <a:pt x="427" y="270"/>
                  </a:cubicBezTo>
                  <a:cubicBezTo>
                    <a:pt x="855" y="0"/>
                    <a:pt x="787" y="1147"/>
                    <a:pt x="382" y="1124"/>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66"/>
            <p:cNvSpPr/>
            <p:nvPr/>
          </p:nvSpPr>
          <p:spPr>
            <a:xfrm>
              <a:off x="6177750" y="1330150"/>
              <a:ext cx="177100" cy="619500"/>
            </a:xfrm>
            <a:custGeom>
              <a:avLst/>
              <a:gdLst/>
              <a:ahLst/>
              <a:cxnLst/>
              <a:rect l="l" t="t" r="r" b="b"/>
              <a:pathLst>
                <a:path w="7084" h="24780" extrusionOk="0">
                  <a:moveTo>
                    <a:pt x="7016" y="23"/>
                  </a:moveTo>
                  <a:cubicBezTo>
                    <a:pt x="7038" y="23"/>
                    <a:pt x="7083" y="23"/>
                    <a:pt x="7083" y="45"/>
                  </a:cubicBezTo>
                  <a:cubicBezTo>
                    <a:pt x="7016" y="607"/>
                    <a:pt x="6724" y="2069"/>
                    <a:pt x="6454" y="3036"/>
                  </a:cubicBezTo>
                  <a:cubicBezTo>
                    <a:pt x="6184" y="4048"/>
                    <a:pt x="5892" y="5037"/>
                    <a:pt x="5577" y="6026"/>
                  </a:cubicBezTo>
                  <a:cubicBezTo>
                    <a:pt x="4295" y="9984"/>
                    <a:pt x="3171" y="14054"/>
                    <a:pt x="2204" y="18056"/>
                  </a:cubicBezTo>
                  <a:cubicBezTo>
                    <a:pt x="1799" y="19788"/>
                    <a:pt x="1349" y="21519"/>
                    <a:pt x="877" y="23273"/>
                  </a:cubicBezTo>
                  <a:cubicBezTo>
                    <a:pt x="765" y="23700"/>
                    <a:pt x="742" y="23970"/>
                    <a:pt x="518" y="24442"/>
                  </a:cubicBezTo>
                  <a:cubicBezTo>
                    <a:pt x="450" y="24555"/>
                    <a:pt x="450" y="24780"/>
                    <a:pt x="293" y="24735"/>
                  </a:cubicBezTo>
                  <a:cubicBezTo>
                    <a:pt x="0" y="24690"/>
                    <a:pt x="158" y="24240"/>
                    <a:pt x="203" y="24060"/>
                  </a:cubicBezTo>
                  <a:cubicBezTo>
                    <a:pt x="338" y="23295"/>
                    <a:pt x="540" y="22531"/>
                    <a:pt x="720" y="21744"/>
                  </a:cubicBezTo>
                  <a:cubicBezTo>
                    <a:pt x="1777" y="16662"/>
                    <a:pt x="3126" y="11513"/>
                    <a:pt x="4925" y="6251"/>
                  </a:cubicBezTo>
                  <a:cubicBezTo>
                    <a:pt x="5532" y="4497"/>
                    <a:pt x="6139" y="2631"/>
                    <a:pt x="6589" y="787"/>
                  </a:cubicBezTo>
                  <a:cubicBezTo>
                    <a:pt x="6679" y="472"/>
                    <a:pt x="6746" y="135"/>
                    <a:pt x="6881" y="45"/>
                  </a:cubicBezTo>
                  <a:cubicBezTo>
                    <a:pt x="6926" y="0"/>
                    <a:pt x="6971" y="0"/>
                    <a:pt x="7016" y="2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66"/>
            <p:cNvSpPr/>
            <p:nvPr/>
          </p:nvSpPr>
          <p:spPr>
            <a:xfrm>
              <a:off x="6439150" y="1384675"/>
              <a:ext cx="285600" cy="227125"/>
            </a:xfrm>
            <a:custGeom>
              <a:avLst/>
              <a:gdLst/>
              <a:ahLst/>
              <a:cxnLst/>
              <a:rect l="l" t="t" r="r" b="b"/>
              <a:pathLst>
                <a:path w="11424" h="9085" extrusionOk="0">
                  <a:moveTo>
                    <a:pt x="10748" y="2519"/>
                  </a:moveTo>
                  <a:cubicBezTo>
                    <a:pt x="10748" y="2519"/>
                    <a:pt x="11108" y="2699"/>
                    <a:pt x="11198" y="2856"/>
                  </a:cubicBezTo>
                  <a:cubicBezTo>
                    <a:pt x="11423" y="3193"/>
                    <a:pt x="11108" y="3868"/>
                    <a:pt x="10951" y="4340"/>
                  </a:cubicBezTo>
                  <a:cubicBezTo>
                    <a:pt x="10636" y="5307"/>
                    <a:pt x="10321" y="6341"/>
                    <a:pt x="10051" y="7376"/>
                  </a:cubicBezTo>
                  <a:cubicBezTo>
                    <a:pt x="9917" y="7825"/>
                    <a:pt x="9759" y="8567"/>
                    <a:pt x="9354" y="8792"/>
                  </a:cubicBezTo>
                  <a:cubicBezTo>
                    <a:pt x="8905" y="9085"/>
                    <a:pt x="7623" y="8522"/>
                    <a:pt x="7106" y="8365"/>
                  </a:cubicBezTo>
                  <a:cubicBezTo>
                    <a:pt x="5464" y="7825"/>
                    <a:pt x="4138" y="7421"/>
                    <a:pt x="2541" y="7038"/>
                  </a:cubicBezTo>
                  <a:cubicBezTo>
                    <a:pt x="2204" y="6948"/>
                    <a:pt x="1799" y="6836"/>
                    <a:pt x="1394" y="6724"/>
                  </a:cubicBezTo>
                  <a:cubicBezTo>
                    <a:pt x="990" y="6589"/>
                    <a:pt x="517" y="6454"/>
                    <a:pt x="270" y="6116"/>
                  </a:cubicBezTo>
                  <a:cubicBezTo>
                    <a:pt x="0" y="5779"/>
                    <a:pt x="180" y="5195"/>
                    <a:pt x="293" y="4722"/>
                  </a:cubicBezTo>
                  <a:cubicBezTo>
                    <a:pt x="427" y="4160"/>
                    <a:pt x="517" y="3733"/>
                    <a:pt x="630" y="3306"/>
                  </a:cubicBezTo>
                  <a:cubicBezTo>
                    <a:pt x="832" y="2609"/>
                    <a:pt x="1035" y="1934"/>
                    <a:pt x="1304" y="1125"/>
                  </a:cubicBezTo>
                  <a:cubicBezTo>
                    <a:pt x="1394" y="855"/>
                    <a:pt x="1507" y="540"/>
                    <a:pt x="1664" y="383"/>
                  </a:cubicBezTo>
                  <a:cubicBezTo>
                    <a:pt x="2091" y="0"/>
                    <a:pt x="3351" y="360"/>
                    <a:pt x="3868" y="473"/>
                  </a:cubicBezTo>
                  <a:cubicBezTo>
                    <a:pt x="5397" y="832"/>
                    <a:pt x="6903" y="1282"/>
                    <a:pt x="8410" y="1754"/>
                  </a:cubicBezTo>
                  <a:cubicBezTo>
                    <a:pt x="9174" y="1979"/>
                    <a:pt x="9961" y="2114"/>
                    <a:pt x="10748" y="251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66"/>
            <p:cNvSpPr/>
            <p:nvPr/>
          </p:nvSpPr>
          <p:spPr>
            <a:xfrm>
              <a:off x="6485800" y="1436950"/>
              <a:ext cx="195100" cy="68050"/>
            </a:xfrm>
            <a:custGeom>
              <a:avLst/>
              <a:gdLst/>
              <a:ahLst/>
              <a:cxnLst/>
              <a:rect l="l" t="t" r="r" b="b"/>
              <a:pathLst>
                <a:path w="7804" h="2722" extrusionOk="0">
                  <a:moveTo>
                    <a:pt x="46" y="585"/>
                  </a:moveTo>
                  <a:cubicBezTo>
                    <a:pt x="1" y="1"/>
                    <a:pt x="495" y="158"/>
                    <a:pt x="1012" y="270"/>
                  </a:cubicBezTo>
                  <a:cubicBezTo>
                    <a:pt x="1979" y="495"/>
                    <a:pt x="2811" y="720"/>
                    <a:pt x="3756" y="967"/>
                  </a:cubicBezTo>
                  <a:cubicBezTo>
                    <a:pt x="5195" y="1327"/>
                    <a:pt x="6184" y="1552"/>
                    <a:pt x="7376" y="1912"/>
                  </a:cubicBezTo>
                  <a:cubicBezTo>
                    <a:pt x="7466" y="1934"/>
                    <a:pt x="7803" y="2272"/>
                    <a:pt x="7601" y="2519"/>
                  </a:cubicBezTo>
                  <a:cubicBezTo>
                    <a:pt x="7443" y="2721"/>
                    <a:pt x="6926" y="2519"/>
                    <a:pt x="6656" y="2451"/>
                  </a:cubicBezTo>
                  <a:cubicBezTo>
                    <a:pt x="4790" y="1934"/>
                    <a:pt x="2856" y="1372"/>
                    <a:pt x="967" y="945"/>
                  </a:cubicBezTo>
                  <a:cubicBezTo>
                    <a:pt x="653" y="877"/>
                    <a:pt x="270" y="900"/>
                    <a:pt x="46" y="58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66"/>
            <p:cNvSpPr/>
            <p:nvPr/>
          </p:nvSpPr>
          <p:spPr>
            <a:xfrm>
              <a:off x="6475125" y="1484175"/>
              <a:ext cx="190025" cy="65800"/>
            </a:xfrm>
            <a:custGeom>
              <a:avLst/>
              <a:gdLst/>
              <a:ahLst/>
              <a:cxnLst/>
              <a:rect l="l" t="t" r="r" b="b"/>
              <a:pathLst>
                <a:path w="7601" h="2632" extrusionOk="0">
                  <a:moveTo>
                    <a:pt x="7263" y="1889"/>
                  </a:moveTo>
                  <a:cubicBezTo>
                    <a:pt x="7466" y="2002"/>
                    <a:pt x="7601" y="2204"/>
                    <a:pt x="7488" y="2384"/>
                  </a:cubicBezTo>
                  <a:cubicBezTo>
                    <a:pt x="7331" y="2631"/>
                    <a:pt x="6926" y="2406"/>
                    <a:pt x="6566" y="2316"/>
                  </a:cubicBezTo>
                  <a:cubicBezTo>
                    <a:pt x="4677" y="1822"/>
                    <a:pt x="2924" y="1327"/>
                    <a:pt x="1080" y="922"/>
                  </a:cubicBezTo>
                  <a:cubicBezTo>
                    <a:pt x="787" y="855"/>
                    <a:pt x="315" y="832"/>
                    <a:pt x="158" y="675"/>
                  </a:cubicBezTo>
                  <a:cubicBezTo>
                    <a:pt x="23" y="562"/>
                    <a:pt x="0" y="248"/>
                    <a:pt x="135" y="113"/>
                  </a:cubicBezTo>
                  <a:cubicBezTo>
                    <a:pt x="270" y="0"/>
                    <a:pt x="1687" y="405"/>
                    <a:pt x="1889" y="450"/>
                  </a:cubicBezTo>
                  <a:cubicBezTo>
                    <a:pt x="3688" y="900"/>
                    <a:pt x="5509" y="1529"/>
                    <a:pt x="7173" y="1867"/>
                  </a:cubicBezTo>
                  <a:cubicBezTo>
                    <a:pt x="7196" y="1889"/>
                    <a:pt x="7218" y="1867"/>
                    <a:pt x="7263" y="1889"/>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66"/>
            <p:cNvSpPr/>
            <p:nvPr/>
          </p:nvSpPr>
          <p:spPr>
            <a:xfrm>
              <a:off x="6774750" y="1337450"/>
              <a:ext cx="48375" cy="28700"/>
            </a:xfrm>
            <a:custGeom>
              <a:avLst/>
              <a:gdLst/>
              <a:ahLst/>
              <a:cxnLst/>
              <a:rect l="l" t="t" r="r" b="b"/>
              <a:pathLst>
                <a:path w="1935" h="1148" extrusionOk="0">
                  <a:moveTo>
                    <a:pt x="90" y="225"/>
                  </a:moveTo>
                  <a:cubicBezTo>
                    <a:pt x="383" y="1"/>
                    <a:pt x="1934" y="203"/>
                    <a:pt x="1822" y="720"/>
                  </a:cubicBezTo>
                  <a:cubicBezTo>
                    <a:pt x="1732" y="1147"/>
                    <a:pt x="383" y="922"/>
                    <a:pt x="90" y="585"/>
                  </a:cubicBezTo>
                  <a:cubicBezTo>
                    <a:pt x="23" y="495"/>
                    <a:pt x="0" y="428"/>
                    <a:pt x="90" y="225"/>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66"/>
            <p:cNvSpPr/>
            <p:nvPr/>
          </p:nvSpPr>
          <p:spPr>
            <a:xfrm>
              <a:off x="6812400" y="1368375"/>
              <a:ext cx="21400" cy="23625"/>
            </a:xfrm>
            <a:custGeom>
              <a:avLst/>
              <a:gdLst/>
              <a:ahLst/>
              <a:cxnLst/>
              <a:rect l="l" t="t" r="r" b="b"/>
              <a:pathLst>
                <a:path w="856" h="945" extrusionOk="0">
                  <a:moveTo>
                    <a:pt x="68" y="495"/>
                  </a:moveTo>
                  <a:cubicBezTo>
                    <a:pt x="1" y="0"/>
                    <a:pt x="765" y="113"/>
                    <a:pt x="810" y="428"/>
                  </a:cubicBezTo>
                  <a:cubicBezTo>
                    <a:pt x="855" y="832"/>
                    <a:pt x="113" y="945"/>
                    <a:pt x="68" y="495"/>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66"/>
            <p:cNvSpPr/>
            <p:nvPr/>
          </p:nvSpPr>
          <p:spPr>
            <a:xfrm>
              <a:off x="6836575" y="1343625"/>
              <a:ext cx="30375" cy="22525"/>
            </a:xfrm>
            <a:custGeom>
              <a:avLst/>
              <a:gdLst/>
              <a:ahLst/>
              <a:cxnLst/>
              <a:rect l="l" t="t" r="r" b="b"/>
              <a:pathLst>
                <a:path w="1215" h="901" extrusionOk="0">
                  <a:moveTo>
                    <a:pt x="23" y="496"/>
                  </a:moveTo>
                  <a:cubicBezTo>
                    <a:pt x="68" y="1"/>
                    <a:pt x="1215" y="226"/>
                    <a:pt x="1125" y="653"/>
                  </a:cubicBezTo>
                  <a:cubicBezTo>
                    <a:pt x="1103" y="833"/>
                    <a:pt x="968" y="855"/>
                    <a:pt x="720" y="878"/>
                  </a:cubicBezTo>
                  <a:cubicBezTo>
                    <a:pt x="361" y="900"/>
                    <a:pt x="1" y="833"/>
                    <a:pt x="23" y="4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8" name="Google Shape;1008;p66"/>
          <p:cNvGrpSpPr/>
          <p:nvPr/>
        </p:nvGrpSpPr>
        <p:grpSpPr>
          <a:xfrm>
            <a:off x="6516002" y="748804"/>
            <a:ext cx="1241194" cy="1226547"/>
            <a:chOff x="3175325" y="1317225"/>
            <a:chExt cx="906775" cy="896075"/>
          </a:xfrm>
        </p:grpSpPr>
        <p:sp>
          <p:nvSpPr>
            <p:cNvPr id="1009" name="Google Shape;1009;p66"/>
            <p:cNvSpPr/>
            <p:nvPr/>
          </p:nvSpPr>
          <p:spPr>
            <a:xfrm>
              <a:off x="3175325" y="1317225"/>
              <a:ext cx="906775" cy="442975"/>
            </a:xfrm>
            <a:custGeom>
              <a:avLst/>
              <a:gdLst/>
              <a:ahLst/>
              <a:cxnLst/>
              <a:rect l="l" t="t" r="r" b="b"/>
              <a:pathLst>
                <a:path w="36271" h="17719" extrusionOk="0">
                  <a:moveTo>
                    <a:pt x="31773" y="17561"/>
                  </a:moveTo>
                  <a:cubicBezTo>
                    <a:pt x="31863" y="17022"/>
                    <a:pt x="31908" y="16460"/>
                    <a:pt x="31998" y="15897"/>
                  </a:cubicBezTo>
                  <a:cubicBezTo>
                    <a:pt x="32515" y="15830"/>
                    <a:pt x="32987" y="15853"/>
                    <a:pt x="33302" y="15650"/>
                  </a:cubicBezTo>
                  <a:cubicBezTo>
                    <a:pt x="33549" y="15470"/>
                    <a:pt x="33684" y="15043"/>
                    <a:pt x="33774" y="14728"/>
                  </a:cubicBezTo>
                  <a:cubicBezTo>
                    <a:pt x="34112" y="13671"/>
                    <a:pt x="34246" y="12525"/>
                    <a:pt x="34426" y="11243"/>
                  </a:cubicBezTo>
                  <a:cubicBezTo>
                    <a:pt x="34651" y="9759"/>
                    <a:pt x="34943" y="7578"/>
                    <a:pt x="34067" y="6566"/>
                  </a:cubicBezTo>
                  <a:cubicBezTo>
                    <a:pt x="33212" y="5599"/>
                    <a:pt x="31436" y="5352"/>
                    <a:pt x="29794" y="5037"/>
                  </a:cubicBezTo>
                  <a:cubicBezTo>
                    <a:pt x="28580" y="4812"/>
                    <a:pt x="27366" y="4587"/>
                    <a:pt x="26241" y="4340"/>
                  </a:cubicBezTo>
                  <a:cubicBezTo>
                    <a:pt x="23948" y="3868"/>
                    <a:pt x="21767" y="3463"/>
                    <a:pt x="19091" y="2991"/>
                  </a:cubicBezTo>
                  <a:cubicBezTo>
                    <a:pt x="15516" y="2384"/>
                    <a:pt x="11828" y="1844"/>
                    <a:pt x="7848" y="1529"/>
                  </a:cubicBezTo>
                  <a:cubicBezTo>
                    <a:pt x="6409" y="1417"/>
                    <a:pt x="4700" y="1394"/>
                    <a:pt x="3913" y="1956"/>
                  </a:cubicBezTo>
                  <a:cubicBezTo>
                    <a:pt x="3463" y="2294"/>
                    <a:pt x="3126" y="3081"/>
                    <a:pt x="2879" y="3733"/>
                  </a:cubicBezTo>
                  <a:cubicBezTo>
                    <a:pt x="2339" y="5172"/>
                    <a:pt x="2047" y="6498"/>
                    <a:pt x="1777" y="8207"/>
                  </a:cubicBezTo>
                  <a:cubicBezTo>
                    <a:pt x="1664" y="9017"/>
                    <a:pt x="1305" y="10501"/>
                    <a:pt x="1687" y="10748"/>
                  </a:cubicBezTo>
                  <a:cubicBezTo>
                    <a:pt x="2069" y="10996"/>
                    <a:pt x="2699" y="10973"/>
                    <a:pt x="3193" y="11086"/>
                  </a:cubicBezTo>
                  <a:cubicBezTo>
                    <a:pt x="3126" y="11580"/>
                    <a:pt x="2991" y="12007"/>
                    <a:pt x="2924" y="12480"/>
                  </a:cubicBezTo>
                  <a:cubicBezTo>
                    <a:pt x="2249" y="12412"/>
                    <a:pt x="832" y="12255"/>
                    <a:pt x="383" y="11558"/>
                  </a:cubicBezTo>
                  <a:cubicBezTo>
                    <a:pt x="0" y="10951"/>
                    <a:pt x="203" y="9781"/>
                    <a:pt x="315" y="8859"/>
                  </a:cubicBezTo>
                  <a:cubicBezTo>
                    <a:pt x="428" y="7915"/>
                    <a:pt x="608" y="7038"/>
                    <a:pt x="787" y="6161"/>
                  </a:cubicBezTo>
                  <a:cubicBezTo>
                    <a:pt x="990" y="5172"/>
                    <a:pt x="1102" y="4362"/>
                    <a:pt x="1305" y="3508"/>
                  </a:cubicBezTo>
                  <a:cubicBezTo>
                    <a:pt x="1507" y="2676"/>
                    <a:pt x="1732" y="1439"/>
                    <a:pt x="2182" y="922"/>
                  </a:cubicBezTo>
                  <a:cubicBezTo>
                    <a:pt x="2721" y="337"/>
                    <a:pt x="4003" y="157"/>
                    <a:pt x="4992" y="90"/>
                  </a:cubicBezTo>
                  <a:cubicBezTo>
                    <a:pt x="6342" y="0"/>
                    <a:pt x="7781" y="157"/>
                    <a:pt x="9197" y="247"/>
                  </a:cubicBezTo>
                  <a:cubicBezTo>
                    <a:pt x="11896" y="405"/>
                    <a:pt x="14526" y="652"/>
                    <a:pt x="17067" y="1057"/>
                  </a:cubicBezTo>
                  <a:cubicBezTo>
                    <a:pt x="18281" y="1259"/>
                    <a:pt x="19496" y="1507"/>
                    <a:pt x="20732" y="1709"/>
                  </a:cubicBezTo>
                  <a:cubicBezTo>
                    <a:pt x="24533" y="2384"/>
                    <a:pt x="28130" y="2878"/>
                    <a:pt x="31526" y="3935"/>
                  </a:cubicBezTo>
                  <a:cubicBezTo>
                    <a:pt x="32627" y="4295"/>
                    <a:pt x="33864" y="4610"/>
                    <a:pt x="34629" y="5172"/>
                  </a:cubicBezTo>
                  <a:cubicBezTo>
                    <a:pt x="36023" y="6184"/>
                    <a:pt x="36270" y="8635"/>
                    <a:pt x="35933" y="10973"/>
                  </a:cubicBezTo>
                  <a:cubicBezTo>
                    <a:pt x="35775" y="12120"/>
                    <a:pt x="35663" y="13132"/>
                    <a:pt x="35438" y="14166"/>
                  </a:cubicBezTo>
                  <a:cubicBezTo>
                    <a:pt x="35146" y="15448"/>
                    <a:pt x="34786" y="17044"/>
                    <a:pt x="33707" y="17494"/>
                  </a:cubicBezTo>
                  <a:cubicBezTo>
                    <a:pt x="33190" y="17719"/>
                    <a:pt x="32470" y="17674"/>
                    <a:pt x="31773" y="1756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66"/>
            <p:cNvSpPr/>
            <p:nvPr/>
          </p:nvSpPr>
          <p:spPr>
            <a:xfrm>
              <a:off x="3210175" y="1566250"/>
              <a:ext cx="50625" cy="87725"/>
            </a:xfrm>
            <a:custGeom>
              <a:avLst/>
              <a:gdLst/>
              <a:ahLst/>
              <a:cxnLst/>
              <a:rect l="l" t="t" r="r" b="b"/>
              <a:pathLst>
                <a:path w="2025" h="3509" extrusionOk="0">
                  <a:moveTo>
                    <a:pt x="2024" y="225"/>
                  </a:moveTo>
                  <a:cubicBezTo>
                    <a:pt x="1799" y="1349"/>
                    <a:pt x="1530" y="2429"/>
                    <a:pt x="1260" y="3508"/>
                  </a:cubicBezTo>
                  <a:cubicBezTo>
                    <a:pt x="1" y="3306"/>
                    <a:pt x="473" y="2406"/>
                    <a:pt x="630" y="1507"/>
                  </a:cubicBezTo>
                  <a:cubicBezTo>
                    <a:pt x="720" y="1057"/>
                    <a:pt x="788" y="607"/>
                    <a:pt x="900" y="405"/>
                  </a:cubicBezTo>
                  <a:cubicBezTo>
                    <a:pt x="1080" y="0"/>
                    <a:pt x="1642" y="113"/>
                    <a:pt x="2024" y="22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66"/>
            <p:cNvSpPr/>
            <p:nvPr/>
          </p:nvSpPr>
          <p:spPr>
            <a:xfrm>
              <a:off x="3967400" y="1692725"/>
              <a:ext cx="37675" cy="90525"/>
            </a:xfrm>
            <a:custGeom>
              <a:avLst/>
              <a:gdLst/>
              <a:ahLst/>
              <a:cxnLst/>
              <a:rect l="l" t="t" r="r" b="b"/>
              <a:pathLst>
                <a:path w="1507" h="3621" extrusionOk="0">
                  <a:moveTo>
                    <a:pt x="517" y="1"/>
                  </a:moveTo>
                  <a:cubicBezTo>
                    <a:pt x="292" y="1125"/>
                    <a:pt x="157" y="2227"/>
                    <a:pt x="0" y="3351"/>
                  </a:cubicBezTo>
                  <a:cubicBezTo>
                    <a:pt x="1259" y="3621"/>
                    <a:pt x="1147" y="2609"/>
                    <a:pt x="1327" y="1709"/>
                  </a:cubicBezTo>
                  <a:cubicBezTo>
                    <a:pt x="1417" y="1260"/>
                    <a:pt x="1507" y="833"/>
                    <a:pt x="1507" y="585"/>
                  </a:cubicBezTo>
                  <a:cubicBezTo>
                    <a:pt x="1462" y="135"/>
                    <a:pt x="922" y="46"/>
                    <a:pt x="5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66"/>
            <p:cNvSpPr/>
            <p:nvPr/>
          </p:nvSpPr>
          <p:spPr>
            <a:xfrm>
              <a:off x="3175325" y="1523525"/>
              <a:ext cx="810650" cy="689775"/>
            </a:xfrm>
            <a:custGeom>
              <a:avLst/>
              <a:gdLst/>
              <a:ahLst/>
              <a:cxnLst/>
              <a:rect l="l" t="t" r="r" b="b"/>
              <a:pathLst>
                <a:path w="32426" h="27591" extrusionOk="0">
                  <a:moveTo>
                    <a:pt x="5172" y="90"/>
                  </a:moveTo>
                  <a:cubicBezTo>
                    <a:pt x="6319" y="0"/>
                    <a:pt x="7983" y="113"/>
                    <a:pt x="9085" y="248"/>
                  </a:cubicBezTo>
                  <a:cubicBezTo>
                    <a:pt x="12705" y="652"/>
                    <a:pt x="16168" y="1327"/>
                    <a:pt x="19496" y="2024"/>
                  </a:cubicBezTo>
                  <a:cubicBezTo>
                    <a:pt x="21744" y="2496"/>
                    <a:pt x="24038" y="2946"/>
                    <a:pt x="26196" y="3463"/>
                  </a:cubicBezTo>
                  <a:cubicBezTo>
                    <a:pt x="27231" y="3710"/>
                    <a:pt x="28445" y="3935"/>
                    <a:pt x="29524" y="4228"/>
                  </a:cubicBezTo>
                  <a:cubicBezTo>
                    <a:pt x="30716" y="4542"/>
                    <a:pt x="31840" y="5015"/>
                    <a:pt x="32178" y="6049"/>
                  </a:cubicBezTo>
                  <a:cubicBezTo>
                    <a:pt x="32425" y="6858"/>
                    <a:pt x="32178" y="7983"/>
                    <a:pt x="32065" y="8770"/>
                  </a:cubicBezTo>
                  <a:cubicBezTo>
                    <a:pt x="31683" y="11468"/>
                    <a:pt x="31256" y="13762"/>
                    <a:pt x="30851" y="16505"/>
                  </a:cubicBezTo>
                  <a:cubicBezTo>
                    <a:pt x="30581" y="18281"/>
                    <a:pt x="30379" y="19990"/>
                    <a:pt x="30087" y="21744"/>
                  </a:cubicBezTo>
                  <a:cubicBezTo>
                    <a:pt x="29862" y="23273"/>
                    <a:pt x="29547" y="25432"/>
                    <a:pt x="28850" y="26489"/>
                  </a:cubicBezTo>
                  <a:cubicBezTo>
                    <a:pt x="28625" y="26826"/>
                    <a:pt x="28288" y="27141"/>
                    <a:pt x="27905" y="27276"/>
                  </a:cubicBezTo>
                  <a:cubicBezTo>
                    <a:pt x="26939" y="27590"/>
                    <a:pt x="25342" y="27321"/>
                    <a:pt x="24195" y="27186"/>
                  </a:cubicBezTo>
                  <a:cubicBezTo>
                    <a:pt x="22914" y="27028"/>
                    <a:pt x="21722" y="26893"/>
                    <a:pt x="20598" y="26736"/>
                  </a:cubicBezTo>
                  <a:cubicBezTo>
                    <a:pt x="18124" y="26421"/>
                    <a:pt x="16280" y="25836"/>
                    <a:pt x="13919" y="25319"/>
                  </a:cubicBezTo>
                  <a:cubicBezTo>
                    <a:pt x="12840" y="25094"/>
                    <a:pt x="11716" y="24870"/>
                    <a:pt x="10546" y="24645"/>
                  </a:cubicBezTo>
                  <a:cubicBezTo>
                    <a:pt x="9445" y="24420"/>
                    <a:pt x="8275" y="24285"/>
                    <a:pt x="7106" y="24038"/>
                  </a:cubicBezTo>
                  <a:cubicBezTo>
                    <a:pt x="6072" y="23835"/>
                    <a:pt x="4880" y="23610"/>
                    <a:pt x="3778" y="23318"/>
                  </a:cubicBezTo>
                  <a:cubicBezTo>
                    <a:pt x="1979" y="22846"/>
                    <a:pt x="270" y="22396"/>
                    <a:pt x="90" y="20372"/>
                  </a:cubicBezTo>
                  <a:cubicBezTo>
                    <a:pt x="0" y="19473"/>
                    <a:pt x="158" y="18529"/>
                    <a:pt x="270" y="17607"/>
                  </a:cubicBezTo>
                  <a:cubicBezTo>
                    <a:pt x="473" y="15875"/>
                    <a:pt x="720" y="14076"/>
                    <a:pt x="1012" y="12502"/>
                  </a:cubicBezTo>
                  <a:cubicBezTo>
                    <a:pt x="1664" y="9309"/>
                    <a:pt x="2339" y="6049"/>
                    <a:pt x="2969" y="2721"/>
                  </a:cubicBezTo>
                  <a:cubicBezTo>
                    <a:pt x="3126" y="1867"/>
                    <a:pt x="3328" y="1035"/>
                    <a:pt x="3756" y="585"/>
                  </a:cubicBezTo>
                  <a:cubicBezTo>
                    <a:pt x="4093" y="225"/>
                    <a:pt x="4610" y="113"/>
                    <a:pt x="5172" y="9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66"/>
            <p:cNvSpPr/>
            <p:nvPr/>
          </p:nvSpPr>
          <p:spPr>
            <a:xfrm>
              <a:off x="3467650" y="1737125"/>
              <a:ext cx="217575" cy="230525"/>
            </a:xfrm>
            <a:custGeom>
              <a:avLst/>
              <a:gdLst/>
              <a:ahLst/>
              <a:cxnLst/>
              <a:rect l="l" t="t" r="r" b="b"/>
              <a:pathLst>
                <a:path w="8703" h="9221" extrusionOk="0">
                  <a:moveTo>
                    <a:pt x="6116" y="3396"/>
                  </a:moveTo>
                  <a:cubicBezTo>
                    <a:pt x="6566" y="3531"/>
                    <a:pt x="7061" y="3644"/>
                    <a:pt x="7600" y="3801"/>
                  </a:cubicBezTo>
                  <a:cubicBezTo>
                    <a:pt x="7983" y="3913"/>
                    <a:pt x="8545" y="4048"/>
                    <a:pt x="8612" y="4431"/>
                  </a:cubicBezTo>
                  <a:cubicBezTo>
                    <a:pt x="8702" y="4790"/>
                    <a:pt x="8545" y="5487"/>
                    <a:pt x="8432" y="5735"/>
                  </a:cubicBezTo>
                  <a:cubicBezTo>
                    <a:pt x="8320" y="6027"/>
                    <a:pt x="8252" y="6612"/>
                    <a:pt x="7893" y="6679"/>
                  </a:cubicBezTo>
                  <a:cubicBezTo>
                    <a:pt x="7533" y="6769"/>
                    <a:pt x="6993" y="6544"/>
                    <a:pt x="6656" y="6477"/>
                  </a:cubicBezTo>
                  <a:cubicBezTo>
                    <a:pt x="6296" y="6387"/>
                    <a:pt x="5959" y="6319"/>
                    <a:pt x="5577" y="6252"/>
                  </a:cubicBezTo>
                  <a:cubicBezTo>
                    <a:pt x="5374" y="7174"/>
                    <a:pt x="5329" y="8546"/>
                    <a:pt x="4542" y="8905"/>
                  </a:cubicBezTo>
                  <a:cubicBezTo>
                    <a:pt x="3890" y="9220"/>
                    <a:pt x="2519" y="9063"/>
                    <a:pt x="2316" y="8478"/>
                  </a:cubicBezTo>
                  <a:cubicBezTo>
                    <a:pt x="2159" y="8028"/>
                    <a:pt x="2361" y="7489"/>
                    <a:pt x="2451" y="7084"/>
                  </a:cubicBezTo>
                  <a:cubicBezTo>
                    <a:pt x="2541" y="6634"/>
                    <a:pt x="2631" y="6229"/>
                    <a:pt x="2721" y="5802"/>
                  </a:cubicBezTo>
                  <a:cubicBezTo>
                    <a:pt x="2316" y="5712"/>
                    <a:pt x="1844" y="5645"/>
                    <a:pt x="1349" y="5532"/>
                  </a:cubicBezTo>
                  <a:cubicBezTo>
                    <a:pt x="922" y="5420"/>
                    <a:pt x="382" y="5353"/>
                    <a:pt x="225" y="5015"/>
                  </a:cubicBezTo>
                  <a:cubicBezTo>
                    <a:pt x="0" y="4588"/>
                    <a:pt x="247" y="4026"/>
                    <a:pt x="382" y="3644"/>
                  </a:cubicBezTo>
                  <a:cubicBezTo>
                    <a:pt x="495" y="3284"/>
                    <a:pt x="630" y="2767"/>
                    <a:pt x="1012" y="2632"/>
                  </a:cubicBezTo>
                  <a:cubicBezTo>
                    <a:pt x="1372" y="2497"/>
                    <a:pt x="1866" y="2677"/>
                    <a:pt x="2226" y="2744"/>
                  </a:cubicBezTo>
                  <a:cubicBezTo>
                    <a:pt x="2608" y="2812"/>
                    <a:pt x="2968" y="2902"/>
                    <a:pt x="3328" y="2992"/>
                  </a:cubicBezTo>
                  <a:cubicBezTo>
                    <a:pt x="3508" y="2497"/>
                    <a:pt x="3575" y="945"/>
                    <a:pt x="4182" y="451"/>
                  </a:cubicBezTo>
                  <a:cubicBezTo>
                    <a:pt x="4700" y="1"/>
                    <a:pt x="6094" y="68"/>
                    <a:pt x="6364" y="631"/>
                  </a:cubicBezTo>
                  <a:cubicBezTo>
                    <a:pt x="6723" y="1373"/>
                    <a:pt x="6274" y="2767"/>
                    <a:pt x="6116" y="33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66"/>
            <p:cNvSpPr/>
            <p:nvPr/>
          </p:nvSpPr>
          <p:spPr>
            <a:xfrm>
              <a:off x="3331050" y="1402100"/>
              <a:ext cx="631300" cy="159675"/>
            </a:xfrm>
            <a:custGeom>
              <a:avLst/>
              <a:gdLst/>
              <a:ahLst/>
              <a:cxnLst/>
              <a:rect l="l" t="t" r="r" b="b"/>
              <a:pathLst>
                <a:path w="25252" h="6387" extrusionOk="0">
                  <a:moveTo>
                    <a:pt x="25252" y="6386"/>
                  </a:moveTo>
                  <a:cubicBezTo>
                    <a:pt x="21137" y="5577"/>
                    <a:pt x="16954" y="4767"/>
                    <a:pt x="12750" y="3958"/>
                  </a:cubicBezTo>
                  <a:cubicBezTo>
                    <a:pt x="8522" y="3171"/>
                    <a:pt x="4227" y="2676"/>
                    <a:pt x="0" y="1799"/>
                  </a:cubicBezTo>
                  <a:cubicBezTo>
                    <a:pt x="382" y="922"/>
                    <a:pt x="495" y="135"/>
                    <a:pt x="1664" y="45"/>
                  </a:cubicBezTo>
                  <a:cubicBezTo>
                    <a:pt x="2204" y="0"/>
                    <a:pt x="2766" y="68"/>
                    <a:pt x="3328" y="135"/>
                  </a:cubicBezTo>
                  <a:cubicBezTo>
                    <a:pt x="4880" y="315"/>
                    <a:pt x="6431" y="608"/>
                    <a:pt x="7848" y="855"/>
                  </a:cubicBezTo>
                  <a:cubicBezTo>
                    <a:pt x="9849" y="1215"/>
                    <a:pt x="11738" y="1529"/>
                    <a:pt x="13829" y="1867"/>
                  </a:cubicBezTo>
                  <a:cubicBezTo>
                    <a:pt x="15785" y="2182"/>
                    <a:pt x="17786" y="2564"/>
                    <a:pt x="19788" y="2901"/>
                  </a:cubicBezTo>
                  <a:cubicBezTo>
                    <a:pt x="20732" y="3058"/>
                    <a:pt x="21676" y="3283"/>
                    <a:pt x="22643" y="3531"/>
                  </a:cubicBezTo>
                  <a:cubicBezTo>
                    <a:pt x="23565" y="3756"/>
                    <a:pt x="24600" y="4115"/>
                    <a:pt x="24937" y="4722"/>
                  </a:cubicBezTo>
                  <a:cubicBezTo>
                    <a:pt x="25184" y="5150"/>
                    <a:pt x="25207" y="5869"/>
                    <a:pt x="25252" y="638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66"/>
            <p:cNvSpPr/>
            <p:nvPr/>
          </p:nvSpPr>
          <p:spPr>
            <a:xfrm>
              <a:off x="3242225" y="1439750"/>
              <a:ext cx="762300" cy="238950"/>
            </a:xfrm>
            <a:custGeom>
              <a:avLst/>
              <a:gdLst/>
              <a:ahLst/>
              <a:cxnLst/>
              <a:rect l="l" t="t" r="r" b="b"/>
              <a:pathLst>
                <a:path w="30492" h="9558" extrusionOk="0">
                  <a:moveTo>
                    <a:pt x="3148" y="113"/>
                  </a:moveTo>
                  <a:cubicBezTo>
                    <a:pt x="4228" y="1"/>
                    <a:pt x="5712" y="248"/>
                    <a:pt x="6791" y="383"/>
                  </a:cubicBezTo>
                  <a:cubicBezTo>
                    <a:pt x="7960" y="541"/>
                    <a:pt x="9085" y="743"/>
                    <a:pt x="10186" y="923"/>
                  </a:cubicBezTo>
                  <a:cubicBezTo>
                    <a:pt x="12435" y="1283"/>
                    <a:pt x="14571" y="1665"/>
                    <a:pt x="16887" y="2025"/>
                  </a:cubicBezTo>
                  <a:cubicBezTo>
                    <a:pt x="19630" y="2429"/>
                    <a:pt x="22329" y="2947"/>
                    <a:pt x="25117" y="3599"/>
                  </a:cubicBezTo>
                  <a:cubicBezTo>
                    <a:pt x="26129" y="3824"/>
                    <a:pt x="27208" y="4116"/>
                    <a:pt x="28130" y="4476"/>
                  </a:cubicBezTo>
                  <a:cubicBezTo>
                    <a:pt x="29367" y="4948"/>
                    <a:pt x="30154" y="5375"/>
                    <a:pt x="30379" y="6949"/>
                  </a:cubicBezTo>
                  <a:cubicBezTo>
                    <a:pt x="30491" y="7691"/>
                    <a:pt x="30446" y="8973"/>
                    <a:pt x="29974" y="9288"/>
                  </a:cubicBezTo>
                  <a:cubicBezTo>
                    <a:pt x="29569" y="9557"/>
                    <a:pt x="28670" y="9445"/>
                    <a:pt x="28085" y="9333"/>
                  </a:cubicBezTo>
                  <a:cubicBezTo>
                    <a:pt x="27545" y="9220"/>
                    <a:pt x="26848" y="9040"/>
                    <a:pt x="26309" y="8928"/>
                  </a:cubicBezTo>
                  <a:cubicBezTo>
                    <a:pt x="25005" y="8658"/>
                    <a:pt x="23723" y="8523"/>
                    <a:pt x="22531" y="8298"/>
                  </a:cubicBezTo>
                  <a:cubicBezTo>
                    <a:pt x="19945" y="7804"/>
                    <a:pt x="17629" y="7309"/>
                    <a:pt x="15156" y="6859"/>
                  </a:cubicBezTo>
                  <a:cubicBezTo>
                    <a:pt x="12750" y="6409"/>
                    <a:pt x="10344" y="5892"/>
                    <a:pt x="7645" y="5555"/>
                  </a:cubicBezTo>
                  <a:cubicBezTo>
                    <a:pt x="5734" y="5330"/>
                    <a:pt x="3666" y="5150"/>
                    <a:pt x="1709" y="4880"/>
                  </a:cubicBezTo>
                  <a:cubicBezTo>
                    <a:pt x="1102" y="4790"/>
                    <a:pt x="270" y="4678"/>
                    <a:pt x="113" y="4183"/>
                  </a:cubicBezTo>
                  <a:cubicBezTo>
                    <a:pt x="0" y="3846"/>
                    <a:pt x="135" y="3396"/>
                    <a:pt x="248" y="2992"/>
                  </a:cubicBezTo>
                  <a:cubicBezTo>
                    <a:pt x="495" y="2025"/>
                    <a:pt x="945" y="743"/>
                    <a:pt x="1709" y="383"/>
                  </a:cubicBezTo>
                  <a:cubicBezTo>
                    <a:pt x="2091" y="226"/>
                    <a:pt x="2676" y="158"/>
                    <a:pt x="3148" y="11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66"/>
            <p:cNvSpPr/>
            <p:nvPr/>
          </p:nvSpPr>
          <p:spPr>
            <a:xfrm>
              <a:off x="3866775" y="1533650"/>
              <a:ext cx="61850" cy="68600"/>
            </a:xfrm>
            <a:custGeom>
              <a:avLst/>
              <a:gdLst/>
              <a:ahLst/>
              <a:cxnLst/>
              <a:rect l="l" t="t" r="r" b="b"/>
              <a:pathLst>
                <a:path w="2474" h="2744" extrusionOk="0">
                  <a:moveTo>
                    <a:pt x="90" y="1079"/>
                  </a:moveTo>
                  <a:cubicBezTo>
                    <a:pt x="0" y="0"/>
                    <a:pt x="2474" y="1079"/>
                    <a:pt x="2181" y="1844"/>
                  </a:cubicBezTo>
                  <a:cubicBezTo>
                    <a:pt x="1844" y="2743"/>
                    <a:pt x="405" y="1731"/>
                    <a:pt x="113" y="1192"/>
                  </a:cubicBezTo>
                  <a:cubicBezTo>
                    <a:pt x="90" y="1147"/>
                    <a:pt x="113" y="1124"/>
                    <a:pt x="90" y="107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66"/>
            <p:cNvSpPr/>
            <p:nvPr/>
          </p:nvSpPr>
          <p:spPr>
            <a:xfrm>
              <a:off x="3937600" y="1581425"/>
              <a:ext cx="55100" cy="54000"/>
            </a:xfrm>
            <a:custGeom>
              <a:avLst/>
              <a:gdLst/>
              <a:ahLst/>
              <a:cxnLst/>
              <a:rect l="l" t="t" r="r" b="b"/>
              <a:pathLst>
                <a:path w="2204" h="2160" extrusionOk="0">
                  <a:moveTo>
                    <a:pt x="23" y="877"/>
                  </a:moveTo>
                  <a:cubicBezTo>
                    <a:pt x="68" y="0"/>
                    <a:pt x="2204" y="787"/>
                    <a:pt x="1732" y="1574"/>
                  </a:cubicBezTo>
                  <a:cubicBezTo>
                    <a:pt x="1349" y="2159"/>
                    <a:pt x="0" y="1507"/>
                    <a:pt x="23" y="87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66"/>
            <p:cNvSpPr/>
            <p:nvPr/>
          </p:nvSpPr>
          <p:spPr>
            <a:xfrm>
              <a:off x="3862825" y="2100850"/>
              <a:ext cx="25900" cy="80400"/>
            </a:xfrm>
            <a:custGeom>
              <a:avLst/>
              <a:gdLst/>
              <a:ahLst/>
              <a:cxnLst/>
              <a:rect l="l" t="t" r="r" b="b"/>
              <a:pathLst>
                <a:path w="1036" h="3216" extrusionOk="0">
                  <a:moveTo>
                    <a:pt x="473" y="45"/>
                  </a:moveTo>
                  <a:cubicBezTo>
                    <a:pt x="181" y="450"/>
                    <a:pt x="68" y="1304"/>
                    <a:pt x="23" y="2136"/>
                  </a:cubicBezTo>
                  <a:cubicBezTo>
                    <a:pt x="1" y="2496"/>
                    <a:pt x="1" y="3081"/>
                    <a:pt x="315" y="3148"/>
                  </a:cubicBezTo>
                  <a:cubicBezTo>
                    <a:pt x="698" y="3216"/>
                    <a:pt x="833" y="2541"/>
                    <a:pt x="878" y="2316"/>
                  </a:cubicBezTo>
                  <a:cubicBezTo>
                    <a:pt x="1013" y="1552"/>
                    <a:pt x="1035" y="630"/>
                    <a:pt x="900" y="113"/>
                  </a:cubicBezTo>
                  <a:cubicBezTo>
                    <a:pt x="833" y="23"/>
                    <a:pt x="608" y="0"/>
                    <a:pt x="473" y="45"/>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66"/>
            <p:cNvSpPr/>
            <p:nvPr/>
          </p:nvSpPr>
          <p:spPr>
            <a:xfrm>
              <a:off x="3815600" y="2144700"/>
              <a:ext cx="36575" cy="46100"/>
            </a:xfrm>
            <a:custGeom>
              <a:avLst/>
              <a:gdLst/>
              <a:ahLst/>
              <a:cxnLst/>
              <a:rect l="l" t="t" r="r" b="b"/>
              <a:pathLst>
                <a:path w="1463" h="1844" extrusionOk="0">
                  <a:moveTo>
                    <a:pt x="1103" y="292"/>
                  </a:moveTo>
                  <a:cubicBezTo>
                    <a:pt x="338" y="0"/>
                    <a:pt x="1" y="1776"/>
                    <a:pt x="675" y="1821"/>
                  </a:cubicBezTo>
                  <a:cubicBezTo>
                    <a:pt x="968" y="1844"/>
                    <a:pt x="1462" y="1057"/>
                    <a:pt x="1395" y="607"/>
                  </a:cubicBezTo>
                  <a:cubicBezTo>
                    <a:pt x="1373" y="450"/>
                    <a:pt x="1238" y="337"/>
                    <a:pt x="1103" y="29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66"/>
            <p:cNvSpPr/>
            <p:nvPr/>
          </p:nvSpPr>
          <p:spPr>
            <a:xfrm>
              <a:off x="3257950" y="1607275"/>
              <a:ext cx="36575" cy="79300"/>
            </a:xfrm>
            <a:custGeom>
              <a:avLst/>
              <a:gdLst/>
              <a:ahLst/>
              <a:cxnLst/>
              <a:rect l="l" t="t" r="r" b="b"/>
              <a:pathLst>
                <a:path w="1463" h="3172" extrusionOk="0">
                  <a:moveTo>
                    <a:pt x="1013" y="23"/>
                  </a:moveTo>
                  <a:cubicBezTo>
                    <a:pt x="631" y="360"/>
                    <a:pt x="383" y="1170"/>
                    <a:pt x="203" y="2002"/>
                  </a:cubicBezTo>
                  <a:cubicBezTo>
                    <a:pt x="113" y="2362"/>
                    <a:pt x="1" y="2924"/>
                    <a:pt x="316" y="3036"/>
                  </a:cubicBezTo>
                  <a:cubicBezTo>
                    <a:pt x="675" y="3171"/>
                    <a:pt x="923" y="2542"/>
                    <a:pt x="1013" y="2317"/>
                  </a:cubicBezTo>
                  <a:cubicBezTo>
                    <a:pt x="1283" y="1597"/>
                    <a:pt x="1462" y="675"/>
                    <a:pt x="1418" y="158"/>
                  </a:cubicBezTo>
                  <a:cubicBezTo>
                    <a:pt x="1350" y="68"/>
                    <a:pt x="1148" y="1"/>
                    <a:pt x="1013" y="2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66"/>
            <p:cNvSpPr/>
            <p:nvPr/>
          </p:nvSpPr>
          <p:spPr>
            <a:xfrm>
              <a:off x="3915100" y="1698350"/>
              <a:ext cx="45575" cy="75900"/>
            </a:xfrm>
            <a:custGeom>
              <a:avLst/>
              <a:gdLst/>
              <a:ahLst/>
              <a:cxnLst/>
              <a:rect l="l" t="t" r="r" b="b"/>
              <a:pathLst>
                <a:path w="1823" h="3036" extrusionOk="0">
                  <a:moveTo>
                    <a:pt x="1462" y="113"/>
                  </a:moveTo>
                  <a:cubicBezTo>
                    <a:pt x="1822" y="608"/>
                    <a:pt x="1507" y="3036"/>
                    <a:pt x="675" y="2879"/>
                  </a:cubicBezTo>
                  <a:cubicBezTo>
                    <a:pt x="1" y="2766"/>
                    <a:pt x="338" y="608"/>
                    <a:pt x="878" y="135"/>
                  </a:cubicBezTo>
                  <a:cubicBezTo>
                    <a:pt x="1013" y="23"/>
                    <a:pt x="1148" y="0"/>
                    <a:pt x="1462" y="11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66"/>
            <p:cNvSpPr/>
            <p:nvPr/>
          </p:nvSpPr>
          <p:spPr>
            <a:xfrm>
              <a:off x="3873500" y="1758500"/>
              <a:ext cx="38250" cy="33200"/>
            </a:xfrm>
            <a:custGeom>
              <a:avLst/>
              <a:gdLst/>
              <a:ahLst/>
              <a:cxnLst/>
              <a:rect l="l" t="t" r="r" b="b"/>
              <a:pathLst>
                <a:path w="1530" h="1328" extrusionOk="0">
                  <a:moveTo>
                    <a:pt x="720" y="90"/>
                  </a:moveTo>
                  <a:cubicBezTo>
                    <a:pt x="1530" y="0"/>
                    <a:pt x="1328" y="1215"/>
                    <a:pt x="855" y="1260"/>
                  </a:cubicBezTo>
                  <a:cubicBezTo>
                    <a:pt x="203" y="1327"/>
                    <a:pt x="1" y="180"/>
                    <a:pt x="720" y="9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66"/>
            <p:cNvSpPr/>
            <p:nvPr/>
          </p:nvSpPr>
          <p:spPr>
            <a:xfrm>
              <a:off x="3915100" y="1796150"/>
              <a:ext cx="35450" cy="48950"/>
            </a:xfrm>
            <a:custGeom>
              <a:avLst/>
              <a:gdLst/>
              <a:ahLst/>
              <a:cxnLst/>
              <a:rect l="l" t="t" r="r" b="b"/>
              <a:pathLst>
                <a:path w="1418" h="1958" extrusionOk="0">
                  <a:moveTo>
                    <a:pt x="653" y="46"/>
                  </a:moveTo>
                  <a:cubicBezTo>
                    <a:pt x="1417" y="113"/>
                    <a:pt x="1103" y="1957"/>
                    <a:pt x="406" y="1822"/>
                  </a:cubicBezTo>
                  <a:cubicBezTo>
                    <a:pt x="113" y="1755"/>
                    <a:pt x="68" y="1530"/>
                    <a:pt x="46" y="1148"/>
                  </a:cubicBezTo>
                  <a:cubicBezTo>
                    <a:pt x="1" y="586"/>
                    <a:pt x="113" y="1"/>
                    <a:pt x="653" y="4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4" name="Google Shape;1024;p66"/>
          <p:cNvGrpSpPr/>
          <p:nvPr/>
        </p:nvGrpSpPr>
        <p:grpSpPr>
          <a:xfrm rot="-899960">
            <a:off x="1417587" y="3167269"/>
            <a:ext cx="1038294" cy="905048"/>
            <a:chOff x="4505350" y="1228400"/>
            <a:chExt cx="1038325" cy="905075"/>
          </a:xfrm>
        </p:grpSpPr>
        <p:sp>
          <p:nvSpPr>
            <p:cNvPr id="1025" name="Google Shape;1025;p66"/>
            <p:cNvSpPr/>
            <p:nvPr/>
          </p:nvSpPr>
          <p:spPr>
            <a:xfrm>
              <a:off x="4939900" y="1228400"/>
              <a:ext cx="204650" cy="400275"/>
            </a:xfrm>
            <a:custGeom>
              <a:avLst/>
              <a:gdLst/>
              <a:ahLst/>
              <a:cxnLst/>
              <a:rect l="l" t="t" r="r" b="b"/>
              <a:pathLst>
                <a:path w="8186" h="16011" extrusionOk="0">
                  <a:moveTo>
                    <a:pt x="3846" y="0"/>
                  </a:moveTo>
                  <a:cubicBezTo>
                    <a:pt x="4520" y="45"/>
                    <a:pt x="5172" y="113"/>
                    <a:pt x="5847" y="158"/>
                  </a:cubicBezTo>
                  <a:cubicBezTo>
                    <a:pt x="5779" y="1889"/>
                    <a:pt x="5555" y="3688"/>
                    <a:pt x="5465" y="5509"/>
                  </a:cubicBezTo>
                  <a:cubicBezTo>
                    <a:pt x="5442" y="6386"/>
                    <a:pt x="5330" y="7308"/>
                    <a:pt x="5330" y="8230"/>
                  </a:cubicBezTo>
                  <a:cubicBezTo>
                    <a:pt x="5307" y="9107"/>
                    <a:pt x="5262" y="10006"/>
                    <a:pt x="5532" y="10659"/>
                  </a:cubicBezTo>
                  <a:cubicBezTo>
                    <a:pt x="5802" y="11356"/>
                    <a:pt x="6387" y="11873"/>
                    <a:pt x="6836" y="12412"/>
                  </a:cubicBezTo>
                  <a:cubicBezTo>
                    <a:pt x="7308" y="12952"/>
                    <a:pt x="7758" y="13514"/>
                    <a:pt x="8185" y="14099"/>
                  </a:cubicBezTo>
                  <a:cubicBezTo>
                    <a:pt x="7691" y="14616"/>
                    <a:pt x="7218" y="15201"/>
                    <a:pt x="6769" y="15763"/>
                  </a:cubicBezTo>
                  <a:cubicBezTo>
                    <a:pt x="6162" y="15201"/>
                    <a:pt x="5757" y="14414"/>
                    <a:pt x="5082" y="13829"/>
                  </a:cubicBezTo>
                  <a:cubicBezTo>
                    <a:pt x="4655" y="13469"/>
                    <a:pt x="4205" y="13222"/>
                    <a:pt x="3598" y="13514"/>
                  </a:cubicBezTo>
                  <a:cubicBezTo>
                    <a:pt x="2879" y="13874"/>
                    <a:pt x="2249" y="14773"/>
                    <a:pt x="1687" y="15403"/>
                  </a:cubicBezTo>
                  <a:cubicBezTo>
                    <a:pt x="1552" y="15560"/>
                    <a:pt x="1372" y="15673"/>
                    <a:pt x="1282" y="15830"/>
                  </a:cubicBezTo>
                  <a:cubicBezTo>
                    <a:pt x="1260" y="15898"/>
                    <a:pt x="1350" y="16010"/>
                    <a:pt x="1215" y="15943"/>
                  </a:cubicBezTo>
                  <a:cubicBezTo>
                    <a:pt x="1012" y="15988"/>
                    <a:pt x="967" y="15695"/>
                    <a:pt x="877" y="15583"/>
                  </a:cubicBezTo>
                  <a:cubicBezTo>
                    <a:pt x="630" y="15156"/>
                    <a:pt x="270" y="14684"/>
                    <a:pt x="1" y="14256"/>
                  </a:cubicBezTo>
                  <a:cubicBezTo>
                    <a:pt x="608" y="13357"/>
                    <a:pt x="1282" y="12637"/>
                    <a:pt x="1934" y="11783"/>
                  </a:cubicBezTo>
                  <a:cubicBezTo>
                    <a:pt x="2586" y="10928"/>
                    <a:pt x="2834" y="9827"/>
                    <a:pt x="2969" y="8365"/>
                  </a:cubicBezTo>
                  <a:cubicBezTo>
                    <a:pt x="3216" y="5667"/>
                    <a:pt x="3351" y="2766"/>
                    <a:pt x="3756" y="90"/>
                  </a:cubicBezTo>
                  <a:cubicBezTo>
                    <a:pt x="3801" y="68"/>
                    <a:pt x="3778" y="0"/>
                    <a:pt x="384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66"/>
            <p:cNvSpPr/>
            <p:nvPr/>
          </p:nvSpPr>
          <p:spPr>
            <a:xfrm>
              <a:off x="5028725" y="1261550"/>
              <a:ext cx="55675" cy="11275"/>
            </a:xfrm>
            <a:custGeom>
              <a:avLst/>
              <a:gdLst/>
              <a:ahLst/>
              <a:cxnLst/>
              <a:rect l="l" t="t" r="r" b="b"/>
              <a:pathLst>
                <a:path w="2227" h="451" extrusionOk="0">
                  <a:moveTo>
                    <a:pt x="45" y="1"/>
                  </a:moveTo>
                  <a:cubicBezTo>
                    <a:pt x="23" y="113"/>
                    <a:pt x="23" y="226"/>
                    <a:pt x="0" y="338"/>
                  </a:cubicBezTo>
                  <a:cubicBezTo>
                    <a:pt x="652" y="361"/>
                    <a:pt x="1327" y="406"/>
                    <a:pt x="2002" y="451"/>
                  </a:cubicBezTo>
                  <a:lnTo>
                    <a:pt x="2181" y="451"/>
                  </a:lnTo>
                  <a:cubicBezTo>
                    <a:pt x="2204" y="338"/>
                    <a:pt x="2204" y="203"/>
                    <a:pt x="2226" y="91"/>
                  </a:cubicBezTo>
                  <a:cubicBezTo>
                    <a:pt x="2024" y="91"/>
                    <a:pt x="1844" y="68"/>
                    <a:pt x="1664" y="68"/>
                  </a:cubicBezTo>
                  <a:cubicBezTo>
                    <a:pt x="1125" y="46"/>
                    <a:pt x="585" y="23"/>
                    <a:pt x="4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66"/>
            <p:cNvSpPr/>
            <p:nvPr/>
          </p:nvSpPr>
          <p:spPr>
            <a:xfrm>
              <a:off x="5022525" y="1325075"/>
              <a:ext cx="56825" cy="10150"/>
            </a:xfrm>
            <a:custGeom>
              <a:avLst/>
              <a:gdLst/>
              <a:ahLst/>
              <a:cxnLst/>
              <a:rect l="l" t="t" r="r" b="b"/>
              <a:pathLst>
                <a:path w="2273" h="406" extrusionOk="0">
                  <a:moveTo>
                    <a:pt x="23" y="1"/>
                  </a:moveTo>
                  <a:cubicBezTo>
                    <a:pt x="23" y="113"/>
                    <a:pt x="1" y="226"/>
                    <a:pt x="1" y="316"/>
                  </a:cubicBezTo>
                  <a:cubicBezTo>
                    <a:pt x="743" y="338"/>
                    <a:pt x="1485" y="383"/>
                    <a:pt x="2250" y="406"/>
                  </a:cubicBezTo>
                  <a:cubicBezTo>
                    <a:pt x="2250" y="293"/>
                    <a:pt x="2250" y="181"/>
                    <a:pt x="2272" y="68"/>
                  </a:cubicBezTo>
                  <a:cubicBezTo>
                    <a:pt x="2047" y="68"/>
                    <a:pt x="1822" y="68"/>
                    <a:pt x="1620" y="46"/>
                  </a:cubicBezTo>
                  <a:cubicBezTo>
                    <a:pt x="1080" y="46"/>
                    <a:pt x="563" y="23"/>
                    <a:pt x="2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66"/>
            <p:cNvSpPr/>
            <p:nvPr/>
          </p:nvSpPr>
          <p:spPr>
            <a:xfrm>
              <a:off x="5018050" y="1379050"/>
              <a:ext cx="57350" cy="17450"/>
            </a:xfrm>
            <a:custGeom>
              <a:avLst/>
              <a:gdLst/>
              <a:ahLst/>
              <a:cxnLst/>
              <a:rect l="l" t="t" r="r" b="b"/>
              <a:pathLst>
                <a:path w="2294" h="698" extrusionOk="0">
                  <a:moveTo>
                    <a:pt x="23" y="1"/>
                  </a:moveTo>
                  <a:cubicBezTo>
                    <a:pt x="23" y="158"/>
                    <a:pt x="0" y="338"/>
                    <a:pt x="0" y="495"/>
                  </a:cubicBezTo>
                  <a:cubicBezTo>
                    <a:pt x="742" y="563"/>
                    <a:pt x="1507" y="630"/>
                    <a:pt x="2271" y="698"/>
                  </a:cubicBezTo>
                  <a:cubicBezTo>
                    <a:pt x="2271" y="540"/>
                    <a:pt x="2294" y="383"/>
                    <a:pt x="2294" y="203"/>
                  </a:cubicBezTo>
                  <a:cubicBezTo>
                    <a:pt x="2114" y="203"/>
                    <a:pt x="1911" y="180"/>
                    <a:pt x="1709" y="158"/>
                  </a:cubicBezTo>
                  <a:cubicBezTo>
                    <a:pt x="1169" y="113"/>
                    <a:pt x="607" y="45"/>
                    <a:pt x="2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66"/>
            <p:cNvSpPr/>
            <p:nvPr/>
          </p:nvSpPr>
          <p:spPr>
            <a:xfrm>
              <a:off x="5012425" y="1439200"/>
              <a:ext cx="60175" cy="15200"/>
            </a:xfrm>
            <a:custGeom>
              <a:avLst/>
              <a:gdLst/>
              <a:ahLst/>
              <a:cxnLst/>
              <a:rect l="l" t="t" r="r" b="b"/>
              <a:pathLst>
                <a:path w="2407" h="608" extrusionOk="0">
                  <a:moveTo>
                    <a:pt x="68" y="0"/>
                  </a:moveTo>
                  <a:cubicBezTo>
                    <a:pt x="45" y="180"/>
                    <a:pt x="23" y="360"/>
                    <a:pt x="0" y="540"/>
                  </a:cubicBezTo>
                  <a:cubicBezTo>
                    <a:pt x="517" y="563"/>
                    <a:pt x="1057" y="585"/>
                    <a:pt x="1574" y="585"/>
                  </a:cubicBezTo>
                  <a:cubicBezTo>
                    <a:pt x="1844" y="585"/>
                    <a:pt x="2136" y="608"/>
                    <a:pt x="2406" y="608"/>
                  </a:cubicBezTo>
                  <a:cubicBezTo>
                    <a:pt x="2406" y="450"/>
                    <a:pt x="2406" y="293"/>
                    <a:pt x="2406" y="135"/>
                  </a:cubicBezTo>
                  <a:cubicBezTo>
                    <a:pt x="1619" y="90"/>
                    <a:pt x="832" y="45"/>
                    <a:pt x="6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66"/>
            <p:cNvSpPr/>
            <p:nvPr/>
          </p:nvSpPr>
          <p:spPr>
            <a:xfrm>
              <a:off x="5000050" y="1492050"/>
              <a:ext cx="83225" cy="12950"/>
            </a:xfrm>
            <a:custGeom>
              <a:avLst/>
              <a:gdLst/>
              <a:ahLst/>
              <a:cxnLst/>
              <a:rect l="l" t="t" r="r" b="b"/>
              <a:pathLst>
                <a:path w="3329" h="518" extrusionOk="0">
                  <a:moveTo>
                    <a:pt x="158" y="0"/>
                  </a:moveTo>
                  <a:cubicBezTo>
                    <a:pt x="113" y="158"/>
                    <a:pt x="68" y="292"/>
                    <a:pt x="1" y="450"/>
                  </a:cubicBezTo>
                  <a:cubicBezTo>
                    <a:pt x="1102" y="472"/>
                    <a:pt x="2227" y="495"/>
                    <a:pt x="3328" y="517"/>
                  </a:cubicBezTo>
                  <a:cubicBezTo>
                    <a:pt x="3261" y="382"/>
                    <a:pt x="3171" y="247"/>
                    <a:pt x="3126" y="113"/>
                  </a:cubicBezTo>
                  <a:cubicBezTo>
                    <a:pt x="2339" y="90"/>
                    <a:pt x="1552" y="45"/>
                    <a:pt x="765" y="23"/>
                  </a:cubicBezTo>
                  <a:cubicBezTo>
                    <a:pt x="563" y="0"/>
                    <a:pt x="360" y="0"/>
                    <a:pt x="15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66"/>
            <p:cNvSpPr/>
            <p:nvPr/>
          </p:nvSpPr>
          <p:spPr>
            <a:xfrm>
              <a:off x="4965750" y="1538125"/>
              <a:ext cx="158000" cy="16350"/>
            </a:xfrm>
            <a:custGeom>
              <a:avLst/>
              <a:gdLst/>
              <a:ahLst/>
              <a:cxnLst/>
              <a:rect l="l" t="t" r="r" b="b"/>
              <a:pathLst>
                <a:path w="6320" h="654" extrusionOk="0">
                  <a:moveTo>
                    <a:pt x="428" y="1"/>
                  </a:moveTo>
                  <a:cubicBezTo>
                    <a:pt x="271" y="181"/>
                    <a:pt x="136" y="338"/>
                    <a:pt x="1" y="518"/>
                  </a:cubicBezTo>
                  <a:cubicBezTo>
                    <a:pt x="2092" y="586"/>
                    <a:pt x="4228" y="631"/>
                    <a:pt x="6319" y="653"/>
                  </a:cubicBezTo>
                  <a:cubicBezTo>
                    <a:pt x="6207" y="496"/>
                    <a:pt x="6095" y="361"/>
                    <a:pt x="5960" y="203"/>
                  </a:cubicBezTo>
                  <a:cubicBezTo>
                    <a:pt x="4768" y="158"/>
                    <a:pt x="3554" y="113"/>
                    <a:pt x="2339" y="68"/>
                  </a:cubicBezTo>
                  <a:cubicBezTo>
                    <a:pt x="1710" y="46"/>
                    <a:pt x="1058" y="23"/>
                    <a:pt x="42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66"/>
            <p:cNvSpPr/>
            <p:nvPr/>
          </p:nvSpPr>
          <p:spPr>
            <a:xfrm>
              <a:off x="5086625" y="1596050"/>
              <a:ext cx="41625" cy="12375"/>
            </a:xfrm>
            <a:custGeom>
              <a:avLst/>
              <a:gdLst/>
              <a:ahLst/>
              <a:cxnLst/>
              <a:rect l="l" t="t" r="r" b="b"/>
              <a:pathLst>
                <a:path w="1665" h="495" extrusionOk="0">
                  <a:moveTo>
                    <a:pt x="0" y="0"/>
                  </a:moveTo>
                  <a:lnTo>
                    <a:pt x="0" y="0"/>
                  </a:lnTo>
                  <a:cubicBezTo>
                    <a:pt x="113" y="157"/>
                    <a:pt x="225" y="292"/>
                    <a:pt x="338" y="450"/>
                  </a:cubicBezTo>
                  <a:cubicBezTo>
                    <a:pt x="675" y="472"/>
                    <a:pt x="1012" y="472"/>
                    <a:pt x="1349" y="495"/>
                  </a:cubicBezTo>
                  <a:cubicBezTo>
                    <a:pt x="1462" y="360"/>
                    <a:pt x="1574" y="247"/>
                    <a:pt x="1664" y="112"/>
                  </a:cubicBezTo>
                  <a:cubicBezTo>
                    <a:pt x="1125" y="67"/>
                    <a:pt x="562" y="45"/>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66"/>
            <p:cNvSpPr/>
            <p:nvPr/>
          </p:nvSpPr>
          <p:spPr>
            <a:xfrm>
              <a:off x="4942150" y="1588175"/>
              <a:ext cx="59050" cy="13500"/>
            </a:xfrm>
            <a:custGeom>
              <a:avLst/>
              <a:gdLst/>
              <a:ahLst/>
              <a:cxnLst/>
              <a:rect l="l" t="t" r="r" b="b"/>
              <a:pathLst>
                <a:path w="2362" h="540" extrusionOk="0">
                  <a:moveTo>
                    <a:pt x="0" y="0"/>
                  </a:moveTo>
                  <a:lnTo>
                    <a:pt x="0" y="0"/>
                  </a:lnTo>
                  <a:cubicBezTo>
                    <a:pt x="90" y="158"/>
                    <a:pt x="203" y="315"/>
                    <a:pt x="315" y="472"/>
                  </a:cubicBezTo>
                  <a:cubicBezTo>
                    <a:pt x="877" y="495"/>
                    <a:pt x="1440" y="517"/>
                    <a:pt x="2002" y="540"/>
                  </a:cubicBezTo>
                  <a:cubicBezTo>
                    <a:pt x="2114" y="405"/>
                    <a:pt x="2227" y="270"/>
                    <a:pt x="2361" y="113"/>
                  </a:cubicBezTo>
                  <a:cubicBezTo>
                    <a:pt x="1574" y="68"/>
                    <a:pt x="787" y="45"/>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66"/>
            <p:cNvSpPr/>
            <p:nvPr/>
          </p:nvSpPr>
          <p:spPr>
            <a:xfrm>
              <a:off x="4505350" y="1336325"/>
              <a:ext cx="470000" cy="761725"/>
            </a:xfrm>
            <a:custGeom>
              <a:avLst/>
              <a:gdLst/>
              <a:ahLst/>
              <a:cxnLst/>
              <a:rect l="l" t="t" r="r" b="b"/>
              <a:pathLst>
                <a:path w="18800" h="30469" extrusionOk="0">
                  <a:moveTo>
                    <a:pt x="14122" y="113"/>
                  </a:moveTo>
                  <a:cubicBezTo>
                    <a:pt x="14122" y="113"/>
                    <a:pt x="14145" y="68"/>
                    <a:pt x="14167" y="68"/>
                  </a:cubicBezTo>
                  <a:cubicBezTo>
                    <a:pt x="15111" y="1"/>
                    <a:pt x="16123" y="473"/>
                    <a:pt x="16820" y="923"/>
                  </a:cubicBezTo>
                  <a:cubicBezTo>
                    <a:pt x="17517" y="1417"/>
                    <a:pt x="18035" y="2047"/>
                    <a:pt x="18259" y="2856"/>
                  </a:cubicBezTo>
                  <a:cubicBezTo>
                    <a:pt x="18597" y="4183"/>
                    <a:pt x="18102" y="6072"/>
                    <a:pt x="18080" y="7781"/>
                  </a:cubicBezTo>
                  <a:cubicBezTo>
                    <a:pt x="18057" y="8748"/>
                    <a:pt x="18170" y="9422"/>
                    <a:pt x="18327" y="10074"/>
                  </a:cubicBezTo>
                  <a:cubicBezTo>
                    <a:pt x="18462" y="10749"/>
                    <a:pt x="18709" y="11401"/>
                    <a:pt x="18732" y="12210"/>
                  </a:cubicBezTo>
                  <a:cubicBezTo>
                    <a:pt x="18799" y="13537"/>
                    <a:pt x="18349" y="14729"/>
                    <a:pt x="18057" y="15920"/>
                  </a:cubicBezTo>
                  <a:cubicBezTo>
                    <a:pt x="17787" y="17090"/>
                    <a:pt x="17472" y="18237"/>
                    <a:pt x="17225" y="19451"/>
                  </a:cubicBezTo>
                  <a:cubicBezTo>
                    <a:pt x="16978" y="20777"/>
                    <a:pt x="16933" y="22104"/>
                    <a:pt x="17113" y="23318"/>
                  </a:cubicBezTo>
                  <a:cubicBezTo>
                    <a:pt x="17270" y="24622"/>
                    <a:pt x="17630" y="26376"/>
                    <a:pt x="17090" y="27501"/>
                  </a:cubicBezTo>
                  <a:cubicBezTo>
                    <a:pt x="16685" y="28355"/>
                    <a:pt x="15966" y="28985"/>
                    <a:pt x="15089" y="29232"/>
                  </a:cubicBezTo>
                  <a:cubicBezTo>
                    <a:pt x="13965" y="29524"/>
                    <a:pt x="12818" y="29255"/>
                    <a:pt x="11536" y="29300"/>
                  </a:cubicBezTo>
                  <a:cubicBezTo>
                    <a:pt x="10457" y="29344"/>
                    <a:pt x="9378" y="29547"/>
                    <a:pt x="8366" y="29794"/>
                  </a:cubicBezTo>
                  <a:cubicBezTo>
                    <a:pt x="7331" y="30019"/>
                    <a:pt x="6432" y="30334"/>
                    <a:pt x="5308" y="30401"/>
                  </a:cubicBezTo>
                  <a:cubicBezTo>
                    <a:pt x="4161" y="30469"/>
                    <a:pt x="3104" y="29997"/>
                    <a:pt x="2407" y="29524"/>
                  </a:cubicBezTo>
                  <a:cubicBezTo>
                    <a:pt x="923" y="28513"/>
                    <a:pt x="1" y="26714"/>
                    <a:pt x="181" y="24330"/>
                  </a:cubicBezTo>
                  <a:cubicBezTo>
                    <a:pt x="271" y="23206"/>
                    <a:pt x="586" y="22149"/>
                    <a:pt x="900" y="21160"/>
                  </a:cubicBezTo>
                  <a:cubicBezTo>
                    <a:pt x="1800" y="18371"/>
                    <a:pt x="3194" y="15898"/>
                    <a:pt x="4206" y="12975"/>
                  </a:cubicBezTo>
                  <a:cubicBezTo>
                    <a:pt x="4903" y="11019"/>
                    <a:pt x="5443" y="9017"/>
                    <a:pt x="6230" y="7308"/>
                  </a:cubicBezTo>
                  <a:cubicBezTo>
                    <a:pt x="7017" y="5577"/>
                    <a:pt x="8006" y="4115"/>
                    <a:pt x="9288" y="2744"/>
                  </a:cubicBezTo>
                  <a:cubicBezTo>
                    <a:pt x="9850" y="2137"/>
                    <a:pt x="10524" y="1485"/>
                    <a:pt x="11289" y="990"/>
                  </a:cubicBezTo>
                  <a:cubicBezTo>
                    <a:pt x="12076" y="518"/>
                    <a:pt x="12930" y="136"/>
                    <a:pt x="14122" y="113"/>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66"/>
            <p:cNvSpPr/>
            <p:nvPr/>
          </p:nvSpPr>
          <p:spPr>
            <a:xfrm>
              <a:off x="4889875" y="1366125"/>
              <a:ext cx="80400" cy="238375"/>
            </a:xfrm>
            <a:custGeom>
              <a:avLst/>
              <a:gdLst/>
              <a:ahLst/>
              <a:cxnLst/>
              <a:rect l="l" t="t" r="r" b="b"/>
              <a:pathLst>
                <a:path w="3216" h="9535" extrusionOk="0">
                  <a:moveTo>
                    <a:pt x="1754" y="0"/>
                  </a:moveTo>
                  <a:cubicBezTo>
                    <a:pt x="1776" y="18"/>
                    <a:pt x="1798" y="36"/>
                    <a:pt x="1820" y="54"/>
                  </a:cubicBezTo>
                  <a:lnTo>
                    <a:pt x="1820" y="54"/>
                  </a:lnTo>
                  <a:cubicBezTo>
                    <a:pt x="1813" y="43"/>
                    <a:pt x="1806" y="33"/>
                    <a:pt x="1799" y="23"/>
                  </a:cubicBezTo>
                  <a:cubicBezTo>
                    <a:pt x="1777" y="23"/>
                    <a:pt x="1777" y="0"/>
                    <a:pt x="1754" y="0"/>
                  </a:cubicBezTo>
                  <a:close/>
                  <a:moveTo>
                    <a:pt x="1820" y="54"/>
                  </a:moveTo>
                  <a:cubicBezTo>
                    <a:pt x="2065" y="420"/>
                    <a:pt x="2381" y="1075"/>
                    <a:pt x="2271" y="1687"/>
                  </a:cubicBezTo>
                  <a:cubicBezTo>
                    <a:pt x="2181" y="2114"/>
                    <a:pt x="1687" y="2429"/>
                    <a:pt x="1304" y="2766"/>
                  </a:cubicBezTo>
                  <a:cubicBezTo>
                    <a:pt x="945" y="3058"/>
                    <a:pt x="562" y="3463"/>
                    <a:pt x="360" y="3913"/>
                  </a:cubicBezTo>
                  <a:cubicBezTo>
                    <a:pt x="0" y="4790"/>
                    <a:pt x="248" y="5824"/>
                    <a:pt x="697" y="6409"/>
                  </a:cubicBezTo>
                  <a:cubicBezTo>
                    <a:pt x="967" y="6769"/>
                    <a:pt x="1507" y="7061"/>
                    <a:pt x="1889" y="7421"/>
                  </a:cubicBezTo>
                  <a:cubicBezTo>
                    <a:pt x="2091" y="7623"/>
                    <a:pt x="2384" y="8005"/>
                    <a:pt x="2564" y="8320"/>
                  </a:cubicBezTo>
                  <a:cubicBezTo>
                    <a:pt x="2676" y="8590"/>
                    <a:pt x="2811" y="9197"/>
                    <a:pt x="3103" y="9534"/>
                  </a:cubicBezTo>
                  <a:cubicBezTo>
                    <a:pt x="3036" y="9332"/>
                    <a:pt x="2991" y="9107"/>
                    <a:pt x="2946" y="8882"/>
                  </a:cubicBezTo>
                  <a:cubicBezTo>
                    <a:pt x="2789" y="8230"/>
                    <a:pt x="2676" y="7556"/>
                    <a:pt x="2699" y="6589"/>
                  </a:cubicBezTo>
                  <a:cubicBezTo>
                    <a:pt x="2721" y="4880"/>
                    <a:pt x="3216" y="2991"/>
                    <a:pt x="2878" y="1664"/>
                  </a:cubicBezTo>
                  <a:cubicBezTo>
                    <a:pt x="2706" y="1017"/>
                    <a:pt x="2327" y="474"/>
                    <a:pt x="1820" y="54"/>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66"/>
            <p:cNvSpPr/>
            <p:nvPr/>
          </p:nvSpPr>
          <p:spPr>
            <a:xfrm>
              <a:off x="4505350" y="1865875"/>
              <a:ext cx="440750" cy="230650"/>
            </a:xfrm>
            <a:custGeom>
              <a:avLst/>
              <a:gdLst/>
              <a:ahLst/>
              <a:cxnLst/>
              <a:rect l="l" t="t" r="r" b="b"/>
              <a:pathLst>
                <a:path w="17630" h="9226" extrusionOk="0">
                  <a:moveTo>
                    <a:pt x="17023" y="0"/>
                  </a:moveTo>
                  <a:lnTo>
                    <a:pt x="17023" y="0"/>
                  </a:lnTo>
                  <a:cubicBezTo>
                    <a:pt x="15966" y="1687"/>
                    <a:pt x="14437" y="2766"/>
                    <a:pt x="12481" y="3575"/>
                  </a:cubicBezTo>
                  <a:cubicBezTo>
                    <a:pt x="11311" y="4070"/>
                    <a:pt x="10255" y="4610"/>
                    <a:pt x="9198" y="5442"/>
                  </a:cubicBezTo>
                  <a:cubicBezTo>
                    <a:pt x="8208" y="6229"/>
                    <a:pt x="7241" y="7083"/>
                    <a:pt x="5982" y="7420"/>
                  </a:cubicBezTo>
                  <a:cubicBezTo>
                    <a:pt x="5690" y="7499"/>
                    <a:pt x="5353" y="7539"/>
                    <a:pt x="5007" y="7539"/>
                  </a:cubicBezTo>
                  <a:cubicBezTo>
                    <a:pt x="4661" y="7539"/>
                    <a:pt x="4307" y="7499"/>
                    <a:pt x="3981" y="7420"/>
                  </a:cubicBezTo>
                  <a:cubicBezTo>
                    <a:pt x="2767" y="7128"/>
                    <a:pt x="1710" y="5981"/>
                    <a:pt x="1193" y="4902"/>
                  </a:cubicBezTo>
                  <a:cubicBezTo>
                    <a:pt x="945" y="4340"/>
                    <a:pt x="743" y="3688"/>
                    <a:pt x="653" y="2856"/>
                  </a:cubicBezTo>
                  <a:cubicBezTo>
                    <a:pt x="608" y="2631"/>
                    <a:pt x="586" y="2069"/>
                    <a:pt x="563" y="1664"/>
                  </a:cubicBezTo>
                  <a:cubicBezTo>
                    <a:pt x="541" y="1529"/>
                    <a:pt x="541" y="1394"/>
                    <a:pt x="518" y="1282"/>
                  </a:cubicBezTo>
                  <a:cubicBezTo>
                    <a:pt x="361" y="1866"/>
                    <a:pt x="248" y="2496"/>
                    <a:pt x="181" y="3148"/>
                  </a:cubicBezTo>
                  <a:cubicBezTo>
                    <a:pt x="1" y="5532"/>
                    <a:pt x="923" y="7331"/>
                    <a:pt x="2407" y="8342"/>
                  </a:cubicBezTo>
                  <a:cubicBezTo>
                    <a:pt x="3059" y="8784"/>
                    <a:pt x="4026" y="9226"/>
                    <a:pt x="5087" y="9226"/>
                  </a:cubicBezTo>
                  <a:cubicBezTo>
                    <a:pt x="5160" y="9226"/>
                    <a:pt x="5234" y="9224"/>
                    <a:pt x="5308" y="9219"/>
                  </a:cubicBezTo>
                  <a:cubicBezTo>
                    <a:pt x="6432" y="9152"/>
                    <a:pt x="7331" y="8837"/>
                    <a:pt x="8366" y="8612"/>
                  </a:cubicBezTo>
                  <a:cubicBezTo>
                    <a:pt x="9378" y="8365"/>
                    <a:pt x="10457" y="8162"/>
                    <a:pt x="11536" y="8118"/>
                  </a:cubicBezTo>
                  <a:cubicBezTo>
                    <a:pt x="11639" y="8114"/>
                    <a:pt x="11742" y="8112"/>
                    <a:pt x="11843" y="8112"/>
                  </a:cubicBezTo>
                  <a:cubicBezTo>
                    <a:pt x="12545" y="8112"/>
                    <a:pt x="13209" y="8188"/>
                    <a:pt x="13852" y="8188"/>
                  </a:cubicBezTo>
                  <a:cubicBezTo>
                    <a:pt x="14271" y="8188"/>
                    <a:pt x="14681" y="8156"/>
                    <a:pt x="15089" y="8050"/>
                  </a:cubicBezTo>
                  <a:cubicBezTo>
                    <a:pt x="15966" y="7803"/>
                    <a:pt x="16685" y="7173"/>
                    <a:pt x="17090" y="6319"/>
                  </a:cubicBezTo>
                  <a:cubicBezTo>
                    <a:pt x="17630" y="5194"/>
                    <a:pt x="17270" y="3463"/>
                    <a:pt x="17113" y="2136"/>
                  </a:cubicBezTo>
                  <a:cubicBezTo>
                    <a:pt x="17000" y="1462"/>
                    <a:pt x="16978" y="742"/>
                    <a:pt x="1702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66"/>
            <p:cNvSpPr/>
            <p:nvPr/>
          </p:nvSpPr>
          <p:spPr>
            <a:xfrm>
              <a:off x="4734725" y="1406600"/>
              <a:ext cx="54550" cy="47250"/>
            </a:xfrm>
            <a:custGeom>
              <a:avLst/>
              <a:gdLst/>
              <a:ahLst/>
              <a:cxnLst/>
              <a:rect l="l" t="t" r="r" b="b"/>
              <a:pathLst>
                <a:path w="2182" h="1890" extrusionOk="0">
                  <a:moveTo>
                    <a:pt x="1552" y="23"/>
                  </a:moveTo>
                  <a:cubicBezTo>
                    <a:pt x="2069" y="0"/>
                    <a:pt x="2181" y="562"/>
                    <a:pt x="1912" y="1035"/>
                  </a:cubicBezTo>
                  <a:cubicBezTo>
                    <a:pt x="1732" y="1372"/>
                    <a:pt x="1192" y="1889"/>
                    <a:pt x="810" y="1799"/>
                  </a:cubicBezTo>
                  <a:cubicBezTo>
                    <a:pt x="0" y="1574"/>
                    <a:pt x="922" y="270"/>
                    <a:pt x="1259" y="68"/>
                  </a:cubicBezTo>
                  <a:cubicBezTo>
                    <a:pt x="1349" y="23"/>
                    <a:pt x="1484" y="23"/>
                    <a:pt x="1552" y="2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66"/>
            <p:cNvSpPr/>
            <p:nvPr/>
          </p:nvSpPr>
          <p:spPr>
            <a:xfrm>
              <a:off x="4644200" y="1463925"/>
              <a:ext cx="111900" cy="164175"/>
            </a:xfrm>
            <a:custGeom>
              <a:avLst/>
              <a:gdLst/>
              <a:ahLst/>
              <a:cxnLst/>
              <a:rect l="l" t="t" r="r" b="b"/>
              <a:pathLst>
                <a:path w="4476" h="6567" extrusionOk="0">
                  <a:moveTo>
                    <a:pt x="3576" y="46"/>
                  </a:moveTo>
                  <a:cubicBezTo>
                    <a:pt x="4476" y="1"/>
                    <a:pt x="3891" y="1507"/>
                    <a:pt x="3644" y="2137"/>
                  </a:cubicBezTo>
                  <a:cubicBezTo>
                    <a:pt x="3127" y="3374"/>
                    <a:pt x="2474" y="4408"/>
                    <a:pt x="1800" y="5352"/>
                  </a:cubicBezTo>
                  <a:cubicBezTo>
                    <a:pt x="1530" y="5780"/>
                    <a:pt x="990" y="6567"/>
                    <a:pt x="473" y="6387"/>
                  </a:cubicBezTo>
                  <a:cubicBezTo>
                    <a:pt x="1" y="6229"/>
                    <a:pt x="361" y="5083"/>
                    <a:pt x="563" y="4520"/>
                  </a:cubicBezTo>
                  <a:cubicBezTo>
                    <a:pt x="1080" y="3104"/>
                    <a:pt x="1530" y="2339"/>
                    <a:pt x="2295" y="1260"/>
                  </a:cubicBezTo>
                  <a:cubicBezTo>
                    <a:pt x="2609" y="833"/>
                    <a:pt x="3127" y="91"/>
                    <a:pt x="3576" y="4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66"/>
            <p:cNvSpPr/>
            <p:nvPr/>
          </p:nvSpPr>
          <p:spPr>
            <a:xfrm>
              <a:off x="4532350" y="1925450"/>
              <a:ext cx="81525" cy="152925"/>
            </a:xfrm>
            <a:custGeom>
              <a:avLst/>
              <a:gdLst/>
              <a:ahLst/>
              <a:cxnLst/>
              <a:rect l="l" t="t" r="r" b="b"/>
              <a:pathLst>
                <a:path w="3261" h="6117" extrusionOk="0">
                  <a:moveTo>
                    <a:pt x="180" y="788"/>
                  </a:moveTo>
                  <a:cubicBezTo>
                    <a:pt x="270" y="518"/>
                    <a:pt x="607" y="1"/>
                    <a:pt x="1147" y="226"/>
                  </a:cubicBezTo>
                  <a:cubicBezTo>
                    <a:pt x="1844" y="518"/>
                    <a:pt x="2069" y="2047"/>
                    <a:pt x="2249" y="2631"/>
                  </a:cubicBezTo>
                  <a:cubicBezTo>
                    <a:pt x="2496" y="3351"/>
                    <a:pt x="3261" y="4588"/>
                    <a:pt x="2699" y="5217"/>
                  </a:cubicBezTo>
                  <a:cubicBezTo>
                    <a:pt x="1867" y="6117"/>
                    <a:pt x="1035" y="4093"/>
                    <a:pt x="765" y="3396"/>
                  </a:cubicBezTo>
                  <a:cubicBezTo>
                    <a:pt x="630" y="3014"/>
                    <a:pt x="540" y="2631"/>
                    <a:pt x="428" y="2294"/>
                  </a:cubicBezTo>
                  <a:cubicBezTo>
                    <a:pt x="248" y="1755"/>
                    <a:pt x="0" y="1327"/>
                    <a:pt x="180" y="788"/>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66"/>
            <p:cNvSpPr/>
            <p:nvPr/>
          </p:nvSpPr>
          <p:spPr>
            <a:xfrm>
              <a:off x="4856150" y="1717450"/>
              <a:ext cx="65775" cy="126525"/>
            </a:xfrm>
            <a:custGeom>
              <a:avLst/>
              <a:gdLst/>
              <a:ahLst/>
              <a:cxnLst/>
              <a:rect l="l" t="t" r="r" b="b"/>
              <a:pathLst>
                <a:path w="2631" h="5061" extrusionOk="0">
                  <a:moveTo>
                    <a:pt x="1934" y="136"/>
                  </a:moveTo>
                  <a:cubicBezTo>
                    <a:pt x="2631" y="878"/>
                    <a:pt x="2564" y="5060"/>
                    <a:pt x="1147" y="4970"/>
                  </a:cubicBezTo>
                  <a:cubicBezTo>
                    <a:pt x="0" y="4880"/>
                    <a:pt x="135" y="1170"/>
                    <a:pt x="967" y="293"/>
                  </a:cubicBezTo>
                  <a:cubicBezTo>
                    <a:pt x="1169" y="68"/>
                    <a:pt x="1372" y="1"/>
                    <a:pt x="1934" y="13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66"/>
            <p:cNvSpPr/>
            <p:nvPr/>
          </p:nvSpPr>
          <p:spPr>
            <a:xfrm>
              <a:off x="4785300" y="1824825"/>
              <a:ext cx="63000" cy="63000"/>
            </a:xfrm>
            <a:custGeom>
              <a:avLst/>
              <a:gdLst/>
              <a:ahLst/>
              <a:cxnLst/>
              <a:rect l="l" t="t" r="r" b="b"/>
              <a:pathLst>
                <a:path w="2520" h="2520" extrusionOk="0">
                  <a:moveTo>
                    <a:pt x="1193" y="316"/>
                  </a:moveTo>
                  <a:cubicBezTo>
                    <a:pt x="2519" y="1"/>
                    <a:pt x="2407" y="2092"/>
                    <a:pt x="1620" y="2272"/>
                  </a:cubicBezTo>
                  <a:cubicBezTo>
                    <a:pt x="518" y="2519"/>
                    <a:pt x="1" y="608"/>
                    <a:pt x="1193" y="31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66"/>
            <p:cNvSpPr/>
            <p:nvPr/>
          </p:nvSpPr>
          <p:spPr>
            <a:xfrm>
              <a:off x="4864575" y="1885550"/>
              <a:ext cx="56800" cy="79275"/>
            </a:xfrm>
            <a:custGeom>
              <a:avLst/>
              <a:gdLst/>
              <a:ahLst/>
              <a:cxnLst/>
              <a:rect l="l" t="t" r="r" b="b"/>
              <a:pathLst>
                <a:path w="2272" h="3171" extrusionOk="0">
                  <a:moveTo>
                    <a:pt x="967" y="45"/>
                  </a:moveTo>
                  <a:cubicBezTo>
                    <a:pt x="2272" y="0"/>
                    <a:pt x="2092" y="3171"/>
                    <a:pt x="877" y="3081"/>
                  </a:cubicBezTo>
                  <a:cubicBezTo>
                    <a:pt x="383" y="3036"/>
                    <a:pt x="270" y="2676"/>
                    <a:pt x="158" y="2046"/>
                  </a:cubicBezTo>
                  <a:cubicBezTo>
                    <a:pt x="0" y="1102"/>
                    <a:pt x="45" y="90"/>
                    <a:pt x="967" y="45"/>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66"/>
            <p:cNvSpPr/>
            <p:nvPr/>
          </p:nvSpPr>
          <p:spPr>
            <a:xfrm>
              <a:off x="5103475" y="1350950"/>
              <a:ext cx="440200" cy="782525"/>
            </a:xfrm>
            <a:custGeom>
              <a:avLst/>
              <a:gdLst/>
              <a:ahLst/>
              <a:cxnLst/>
              <a:rect l="l" t="t" r="r" b="b"/>
              <a:pathLst>
                <a:path w="17608" h="31301" extrusionOk="0">
                  <a:moveTo>
                    <a:pt x="5802" y="180"/>
                  </a:moveTo>
                  <a:cubicBezTo>
                    <a:pt x="5802" y="180"/>
                    <a:pt x="5780" y="158"/>
                    <a:pt x="5780" y="158"/>
                  </a:cubicBezTo>
                  <a:cubicBezTo>
                    <a:pt x="4835" y="0"/>
                    <a:pt x="3779" y="382"/>
                    <a:pt x="3059" y="787"/>
                  </a:cubicBezTo>
                  <a:cubicBezTo>
                    <a:pt x="2294" y="1214"/>
                    <a:pt x="1732" y="1799"/>
                    <a:pt x="1440" y="2586"/>
                  </a:cubicBezTo>
                  <a:cubicBezTo>
                    <a:pt x="990" y="3868"/>
                    <a:pt x="1328" y="5802"/>
                    <a:pt x="1193" y="7510"/>
                  </a:cubicBezTo>
                  <a:cubicBezTo>
                    <a:pt x="1125" y="8477"/>
                    <a:pt x="968" y="9107"/>
                    <a:pt x="765" y="9759"/>
                  </a:cubicBezTo>
                  <a:cubicBezTo>
                    <a:pt x="563" y="10434"/>
                    <a:pt x="271" y="11041"/>
                    <a:pt x="158" y="11850"/>
                  </a:cubicBezTo>
                  <a:cubicBezTo>
                    <a:pt x="1" y="13177"/>
                    <a:pt x="316" y="14414"/>
                    <a:pt x="518" y="15605"/>
                  </a:cubicBezTo>
                  <a:cubicBezTo>
                    <a:pt x="698" y="16797"/>
                    <a:pt x="900" y="17966"/>
                    <a:pt x="1035" y="19203"/>
                  </a:cubicBezTo>
                  <a:cubicBezTo>
                    <a:pt x="1193" y="20552"/>
                    <a:pt x="1103" y="21856"/>
                    <a:pt x="833" y="23071"/>
                  </a:cubicBezTo>
                  <a:cubicBezTo>
                    <a:pt x="541" y="24352"/>
                    <a:pt x="46" y="26061"/>
                    <a:pt x="496" y="27230"/>
                  </a:cubicBezTo>
                  <a:cubicBezTo>
                    <a:pt x="810" y="28107"/>
                    <a:pt x="1485" y="28804"/>
                    <a:pt x="2339" y="29119"/>
                  </a:cubicBezTo>
                  <a:cubicBezTo>
                    <a:pt x="3441" y="29502"/>
                    <a:pt x="4611" y="29344"/>
                    <a:pt x="5870" y="29502"/>
                  </a:cubicBezTo>
                  <a:cubicBezTo>
                    <a:pt x="6927" y="29659"/>
                    <a:pt x="8006" y="29929"/>
                    <a:pt x="8995" y="30266"/>
                  </a:cubicBezTo>
                  <a:cubicBezTo>
                    <a:pt x="10007" y="30581"/>
                    <a:pt x="10862" y="30986"/>
                    <a:pt x="11986" y="31143"/>
                  </a:cubicBezTo>
                  <a:cubicBezTo>
                    <a:pt x="13110" y="31300"/>
                    <a:pt x="14212" y="30918"/>
                    <a:pt x="14932" y="30513"/>
                  </a:cubicBezTo>
                  <a:cubicBezTo>
                    <a:pt x="16506" y="29636"/>
                    <a:pt x="17585" y="27928"/>
                    <a:pt x="17607" y="25522"/>
                  </a:cubicBezTo>
                  <a:cubicBezTo>
                    <a:pt x="17607" y="24397"/>
                    <a:pt x="17382" y="23318"/>
                    <a:pt x="17158" y="22306"/>
                  </a:cubicBezTo>
                  <a:cubicBezTo>
                    <a:pt x="16506" y="19450"/>
                    <a:pt x="15336" y="16865"/>
                    <a:pt x="14572" y="13874"/>
                  </a:cubicBezTo>
                  <a:cubicBezTo>
                    <a:pt x="14055" y="11850"/>
                    <a:pt x="13672" y="9804"/>
                    <a:pt x="13043" y="8050"/>
                  </a:cubicBezTo>
                  <a:cubicBezTo>
                    <a:pt x="12413" y="6251"/>
                    <a:pt x="11559" y="4722"/>
                    <a:pt x="10389" y="3238"/>
                  </a:cubicBezTo>
                  <a:cubicBezTo>
                    <a:pt x="9872" y="2586"/>
                    <a:pt x="9265" y="1867"/>
                    <a:pt x="8546" y="1327"/>
                  </a:cubicBezTo>
                  <a:cubicBezTo>
                    <a:pt x="7804" y="765"/>
                    <a:pt x="6994" y="338"/>
                    <a:pt x="5802" y="18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66"/>
            <p:cNvSpPr/>
            <p:nvPr/>
          </p:nvSpPr>
          <p:spPr>
            <a:xfrm>
              <a:off x="5116975" y="1376250"/>
              <a:ext cx="87725" cy="235000"/>
            </a:xfrm>
            <a:custGeom>
              <a:avLst/>
              <a:gdLst/>
              <a:ahLst/>
              <a:cxnLst/>
              <a:rect l="l" t="t" r="r" b="b"/>
              <a:pathLst>
                <a:path w="3509" h="9400" extrusionOk="0">
                  <a:moveTo>
                    <a:pt x="2159" y="0"/>
                  </a:moveTo>
                  <a:lnTo>
                    <a:pt x="2159" y="0"/>
                  </a:lnTo>
                  <a:cubicBezTo>
                    <a:pt x="1575" y="382"/>
                    <a:pt x="1147" y="922"/>
                    <a:pt x="900" y="1574"/>
                  </a:cubicBezTo>
                  <a:cubicBezTo>
                    <a:pt x="450" y="2856"/>
                    <a:pt x="788" y="4790"/>
                    <a:pt x="653" y="6498"/>
                  </a:cubicBezTo>
                  <a:cubicBezTo>
                    <a:pt x="585" y="7465"/>
                    <a:pt x="428" y="8095"/>
                    <a:pt x="225" y="8747"/>
                  </a:cubicBezTo>
                  <a:cubicBezTo>
                    <a:pt x="158" y="8972"/>
                    <a:pt x="91" y="9174"/>
                    <a:pt x="1" y="9399"/>
                  </a:cubicBezTo>
                  <a:cubicBezTo>
                    <a:pt x="315" y="9084"/>
                    <a:pt x="518" y="8477"/>
                    <a:pt x="653" y="8230"/>
                  </a:cubicBezTo>
                  <a:cubicBezTo>
                    <a:pt x="855" y="7915"/>
                    <a:pt x="1170" y="7555"/>
                    <a:pt x="1417" y="7375"/>
                  </a:cubicBezTo>
                  <a:cubicBezTo>
                    <a:pt x="1822" y="7061"/>
                    <a:pt x="2362" y="6836"/>
                    <a:pt x="2676" y="6476"/>
                  </a:cubicBezTo>
                  <a:cubicBezTo>
                    <a:pt x="3171" y="5936"/>
                    <a:pt x="3508" y="4924"/>
                    <a:pt x="3216" y="4025"/>
                  </a:cubicBezTo>
                  <a:cubicBezTo>
                    <a:pt x="3059" y="3575"/>
                    <a:pt x="2721" y="3126"/>
                    <a:pt x="2384" y="2788"/>
                  </a:cubicBezTo>
                  <a:cubicBezTo>
                    <a:pt x="2024" y="2429"/>
                    <a:pt x="1575" y="2069"/>
                    <a:pt x="1507" y="1642"/>
                  </a:cubicBezTo>
                  <a:cubicBezTo>
                    <a:pt x="1440" y="1012"/>
                    <a:pt x="1844" y="360"/>
                    <a:pt x="2137" y="23"/>
                  </a:cubicBezTo>
                  <a:cubicBezTo>
                    <a:pt x="2137" y="23"/>
                    <a:pt x="2159" y="0"/>
                    <a:pt x="215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66"/>
            <p:cNvSpPr/>
            <p:nvPr/>
          </p:nvSpPr>
          <p:spPr>
            <a:xfrm>
              <a:off x="5104600" y="1874850"/>
              <a:ext cx="439075" cy="255600"/>
            </a:xfrm>
            <a:custGeom>
              <a:avLst/>
              <a:gdLst/>
              <a:ahLst/>
              <a:cxnLst/>
              <a:rect l="l" t="t" r="r" b="b"/>
              <a:pathLst>
                <a:path w="17563" h="10224" extrusionOk="0">
                  <a:moveTo>
                    <a:pt x="1058" y="1"/>
                  </a:moveTo>
                  <a:cubicBezTo>
                    <a:pt x="1035" y="720"/>
                    <a:pt x="945" y="1440"/>
                    <a:pt x="788" y="2115"/>
                  </a:cubicBezTo>
                  <a:cubicBezTo>
                    <a:pt x="496" y="3396"/>
                    <a:pt x="1" y="5105"/>
                    <a:pt x="451" y="6274"/>
                  </a:cubicBezTo>
                  <a:cubicBezTo>
                    <a:pt x="765" y="7151"/>
                    <a:pt x="1440" y="7848"/>
                    <a:pt x="2294" y="8163"/>
                  </a:cubicBezTo>
                  <a:cubicBezTo>
                    <a:pt x="3396" y="8546"/>
                    <a:pt x="4566" y="8388"/>
                    <a:pt x="5825" y="8546"/>
                  </a:cubicBezTo>
                  <a:cubicBezTo>
                    <a:pt x="6882" y="8703"/>
                    <a:pt x="7961" y="8973"/>
                    <a:pt x="8950" y="9310"/>
                  </a:cubicBezTo>
                  <a:cubicBezTo>
                    <a:pt x="9962" y="9625"/>
                    <a:pt x="10817" y="10030"/>
                    <a:pt x="11941" y="10187"/>
                  </a:cubicBezTo>
                  <a:cubicBezTo>
                    <a:pt x="12118" y="10212"/>
                    <a:pt x="12295" y="10223"/>
                    <a:pt x="12470" y="10223"/>
                  </a:cubicBezTo>
                  <a:cubicBezTo>
                    <a:pt x="13403" y="10223"/>
                    <a:pt x="14280" y="9898"/>
                    <a:pt x="14887" y="9557"/>
                  </a:cubicBezTo>
                  <a:cubicBezTo>
                    <a:pt x="16461" y="8680"/>
                    <a:pt x="17540" y="6972"/>
                    <a:pt x="17562" y="4566"/>
                  </a:cubicBezTo>
                  <a:cubicBezTo>
                    <a:pt x="17562" y="3913"/>
                    <a:pt x="17495" y="3284"/>
                    <a:pt x="17382" y="2677"/>
                  </a:cubicBezTo>
                  <a:cubicBezTo>
                    <a:pt x="17360" y="2812"/>
                    <a:pt x="17337" y="2947"/>
                    <a:pt x="17315" y="3059"/>
                  </a:cubicBezTo>
                  <a:cubicBezTo>
                    <a:pt x="17248" y="3464"/>
                    <a:pt x="17180" y="4026"/>
                    <a:pt x="17135" y="4251"/>
                  </a:cubicBezTo>
                  <a:cubicBezTo>
                    <a:pt x="16955" y="5060"/>
                    <a:pt x="16708" y="5690"/>
                    <a:pt x="16393" y="6229"/>
                  </a:cubicBezTo>
                  <a:cubicBezTo>
                    <a:pt x="15786" y="7264"/>
                    <a:pt x="14639" y="8298"/>
                    <a:pt x="13402" y="8501"/>
                  </a:cubicBezTo>
                  <a:cubicBezTo>
                    <a:pt x="13208" y="8534"/>
                    <a:pt x="13005" y="8550"/>
                    <a:pt x="12798" y="8550"/>
                  </a:cubicBezTo>
                  <a:cubicBezTo>
                    <a:pt x="12311" y="8550"/>
                    <a:pt x="11812" y="8463"/>
                    <a:pt x="11401" y="8321"/>
                  </a:cubicBezTo>
                  <a:cubicBezTo>
                    <a:pt x="10187" y="7893"/>
                    <a:pt x="9288" y="6949"/>
                    <a:pt x="8366" y="6072"/>
                  </a:cubicBezTo>
                  <a:cubicBezTo>
                    <a:pt x="7399" y="5173"/>
                    <a:pt x="6409" y="4521"/>
                    <a:pt x="5263" y="3936"/>
                  </a:cubicBezTo>
                  <a:cubicBezTo>
                    <a:pt x="3396" y="2947"/>
                    <a:pt x="1957" y="1777"/>
                    <a:pt x="105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66"/>
            <p:cNvSpPr/>
            <p:nvPr/>
          </p:nvSpPr>
          <p:spPr>
            <a:xfrm>
              <a:off x="5310925" y="1429075"/>
              <a:ext cx="51725" cy="49500"/>
            </a:xfrm>
            <a:custGeom>
              <a:avLst/>
              <a:gdLst/>
              <a:ahLst/>
              <a:cxnLst/>
              <a:rect l="l" t="t" r="r" b="b"/>
              <a:pathLst>
                <a:path w="2069" h="1980" extrusionOk="0">
                  <a:moveTo>
                    <a:pt x="652" y="68"/>
                  </a:moveTo>
                  <a:cubicBezTo>
                    <a:pt x="135" y="1"/>
                    <a:pt x="0" y="563"/>
                    <a:pt x="203" y="1058"/>
                  </a:cubicBezTo>
                  <a:cubicBezTo>
                    <a:pt x="360" y="1417"/>
                    <a:pt x="855" y="1979"/>
                    <a:pt x="1259" y="1912"/>
                  </a:cubicBezTo>
                  <a:cubicBezTo>
                    <a:pt x="2069" y="1755"/>
                    <a:pt x="1259" y="361"/>
                    <a:pt x="922" y="158"/>
                  </a:cubicBezTo>
                  <a:cubicBezTo>
                    <a:pt x="855" y="91"/>
                    <a:pt x="742" y="68"/>
                    <a:pt x="652" y="68"/>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66"/>
            <p:cNvSpPr/>
            <p:nvPr/>
          </p:nvSpPr>
          <p:spPr>
            <a:xfrm>
              <a:off x="5437950" y="1816400"/>
              <a:ext cx="74250" cy="179350"/>
            </a:xfrm>
            <a:custGeom>
              <a:avLst/>
              <a:gdLst/>
              <a:ahLst/>
              <a:cxnLst/>
              <a:rect l="l" t="t" r="r" b="b"/>
              <a:pathLst>
                <a:path w="2970" h="7174" extrusionOk="0">
                  <a:moveTo>
                    <a:pt x="855" y="248"/>
                  </a:moveTo>
                  <a:cubicBezTo>
                    <a:pt x="1" y="0"/>
                    <a:pt x="226" y="1597"/>
                    <a:pt x="338" y="2249"/>
                  </a:cubicBezTo>
                  <a:cubicBezTo>
                    <a:pt x="541" y="3598"/>
                    <a:pt x="968" y="4745"/>
                    <a:pt x="1395" y="5802"/>
                  </a:cubicBezTo>
                  <a:cubicBezTo>
                    <a:pt x="1597" y="6274"/>
                    <a:pt x="1935" y="7173"/>
                    <a:pt x="2474" y="7106"/>
                  </a:cubicBezTo>
                  <a:cubicBezTo>
                    <a:pt x="2969" y="7061"/>
                    <a:pt x="2879" y="5869"/>
                    <a:pt x="2812" y="5262"/>
                  </a:cubicBezTo>
                  <a:cubicBezTo>
                    <a:pt x="2609" y="3778"/>
                    <a:pt x="2340" y="2946"/>
                    <a:pt x="1845" y="1732"/>
                  </a:cubicBezTo>
                  <a:cubicBezTo>
                    <a:pt x="1642" y="1237"/>
                    <a:pt x="1305" y="383"/>
                    <a:pt x="855" y="248"/>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66"/>
            <p:cNvSpPr/>
            <p:nvPr/>
          </p:nvSpPr>
          <p:spPr>
            <a:xfrm>
              <a:off x="5161950" y="1833250"/>
              <a:ext cx="57350" cy="128200"/>
            </a:xfrm>
            <a:custGeom>
              <a:avLst/>
              <a:gdLst/>
              <a:ahLst/>
              <a:cxnLst/>
              <a:rect l="l" t="t" r="r" b="b"/>
              <a:pathLst>
                <a:path w="2294" h="5128" extrusionOk="0">
                  <a:moveTo>
                    <a:pt x="495" y="158"/>
                  </a:moveTo>
                  <a:cubicBezTo>
                    <a:pt x="0" y="945"/>
                    <a:pt x="293" y="5128"/>
                    <a:pt x="1395" y="4925"/>
                  </a:cubicBezTo>
                  <a:cubicBezTo>
                    <a:pt x="2294" y="4768"/>
                    <a:pt x="1957" y="1103"/>
                    <a:pt x="1260" y="271"/>
                  </a:cubicBezTo>
                  <a:cubicBezTo>
                    <a:pt x="1080" y="46"/>
                    <a:pt x="922" y="1"/>
                    <a:pt x="495" y="158"/>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66"/>
            <p:cNvSpPr/>
            <p:nvPr/>
          </p:nvSpPr>
          <p:spPr>
            <a:xfrm>
              <a:off x="5142825" y="1963675"/>
              <a:ext cx="63000" cy="66350"/>
            </a:xfrm>
            <a:custGeom>
              <a:avLst/>
              <a:gdLst/>
              <a:ahLst/>
              <a:cxnLst/>
              <a:rect l="l" t="t" r="r" b="b"/>
              <a:pathLst>
                <a:path w="2520" h="2654" extrusionOk="0">
                  <a:moveTo>
                    <a:pt x="1373" y="428"/>
                  </a:moveTo>
                  <a:cubicBezTo>
                    <a:pt x="68" y="1"/>
                    <a:pt x="1" y="2092"/>
                    <a:pt x="788" y="2339"/>
                  </a:cubicBezTo>
                  <a:cubicBezTo>
                    <a:pt x="1845" y="2654"/>
                    <a:pt x="2519" y="810"/>
                    <a:pt x="1373" y="428"/>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66"/>
            <p:cNvSpPr/>
            <p:nvPr/>
          </p:nvSpPr>
          <p:spPr>
            <a:xfrm>
              <a:off x="5330025" y="1485300"/>
              <a:ext cx="75350" cy="92200"/>
            </a:xfrm>
            <a:custGeom>
              <a:avLst/>
              <a:gdLst/>
              <a:ahLst/>
              <a:cxnLst/>
              <a:rect l="l" t="t" r="r" b="b"/>
              <a:pathLst>
                <a:path w="3014" h="3688" extrusionOk="0">
                  <a:moveTo>
                    <a:pt x="1192" y="383"/>
                  </a:moveTo>
                  <a:cubicBezTo>
                    <a:pt x="1" y="900"/>
                    <a:pt x="1575" y="3688"/>
                    <a:pt x="2587" y="3058"/>
                  </a:cubicBezTo>
                  <a:cubicBezTo>
                    <a:pt x="3014" y="2789"/>
                    <a:pt x="2969" y="2429"/>
                    <a:pt x="2789" y="1799"/>
                  </a:cubicBezTo>
                  <a:cubicBezTo>
                    <a:pt x="2519" y="877"/>
                    <a:pt x="2024" y="0"/>
                    <a:pt x="1192" y="38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542998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61"/>
                                        </p:tgtEl>
                                        <p:attrNameLst>
                                          <p:attrName>style.visibility</p:attrName>
                                        </p:attrNameLst>
                                      </p:cBhvr>
                                      <p:to>
                                        <p:strVal val="visible"/>
                                      </p:to>
                                    </p:set>
                                    <p:animEffect transition="in" filter="fade">
                                      <p:cBhvr>
                                        <p:cTn id="7" dur="1000"/>
                                        <p:tgtEl>
                                          <p:spTgt spid="9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91"/>
        <p:cNvGrpSpPr/>
        <p:nvPr/>
      </p:nvGrpSpPr>
      <p:grpSpPr>
        <a:xfrm>
          <a:off x="0" y="0"/>
          <a:ext cx="0" cy="0"/>
          <a:chOff x="0" y="0"/>
          <a:chExt cx="0" cy="0"/>
        </a:xfrm>
      </p:grpSpPr>
      <p:sp>
        <p:nvSpPr>
          <p:cNvPr id="793" name="Google Shape;793;p64"/>
          <p:cNvSpPr txBox="1">
            <a:spLocks noGrp="1"/>
          </p:cNvSpPr>
          <p:nvPr>
            <p:ph type="subTitle" idx="1"/>
          </p:nvPr>
        </p:nvSpPr>
        <p:spPr>
          <a:xfrm>
            <a:off x="397543" y="1396688"/>
            <a:ext cx="3850214" cy="2352605"/>
          </a:xfrm>
          <a:prstGeom prst="rect">
            <a:avLst/>
          </a:prstGeom>
        </p:spPr>
        <p:txBody>
          <a:bodyPr spcFirstLastPara="1" wrap="square" lIns="91425" tIns="91425" rIns="91425" bIns="91425" anchor="t" anchorCtr="0">
            <a:noAutofit/>
          </a:bodyPr>
          <a:lstStyle/>
          <a:p>
            <a:pPr marL="0" lvl="0" indent="0"/>
            <a:r>
              <a:rPr lang="en-IN" sz="2400" dirty="0">
                <a:solidFill>
                  <a:schemeClr val="tx2"/>
                </a:solidFill>
                <a:latin typeface="+mn-lt"/>
              </a:rPr>
              <a:t>"Have you ever wondered why some healthcare experiences leave a lasting positive impression, while others may fall short of our expectations?"</a:t>
            </a:r>
            <a:endParaRPr sz="2400" dirty="0">
              <a:solidFill>
                <a:schemeClr val="tx2"/>
              </a:solidFill>
              <a:latin typeface="+mn-lt"/>
            </a:endParaRPr>
          </a:p>
        </p:txBody>
      </p:sp>
      <p:sp>
        <p:nvSpPr>
          <p:cNvPr id="795" name="Google Shape;795;p64"/>
          <p:cNvSpPr/>
          <p:nvPr/>
        </p:nvSpPr>
        <p:spPr>
          <a:xfrm>
            <a:off x="7959915" y="812711"/>
            <a:ext cx="116400" cy="1164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64"/>
          <p:cNvSpPr/>
          <p:nvPr/>
        </p:nvSpPr>
        <p:spPr>
          <a:xfrm>
            <a:off x="8124171" y="812711"/>
            <a:ext cx="116400" cy="1164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64"/>
          <p:cNvSpPr/>
          <p:nvPr/>
        </p:nvSpPr>
        <p:spPr>
          <a:xfrm>
            <a:off x="8288427" y="812711"/>
            <a:ext cx="116400" cy="116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8" name="Google Shape;798;p64"/>
          <p:cNvGrpSpPr/>
          <p:nvPr/>
        </p:nvGrpSpPr>
        <p:grpSpPr>
          <a:xfrm>
            <a:off x="4599028" y="812731"/>
            <a:ext cx="4147429" cy="3624515"/>
            <a:chOff x="4195962" y="812731"/>
            <a:chExt cx="4338518" cy="3791511"/>
          </a:xfrm>
        </p:grpSpPr>
        <p:grpSp>
          <p:nvGrpSpPr>
            <p:cNvPr id="799" name="Google Shape;799;p64"/>
            <p:cNvGrpSpPr/>
            <p:nvPr/>
          </p:nvGrpSpPr>
          <p:grpSpPr>
            <a:xfrm>
              <a:off x="4470000" y="812731"/>
              <a:ext cx="3490051" cy="2287960"/>
              <a:chOff x="4849800" y="1060525"/>
              <a:chExt cx="2932816" cy="1922656"/>
            </a:xfrm>
          </p:grpSpPr>
          <p:sp>
            <p:nvSpPr>
              <p:cNvPr id="800" name="Google Shape;800;p64"/>
              <p:cNvSpPr/>
              <p:nvPr/>
            </p:nvSpPr>
            <p:spPr>
              <a:xfrm>
                <a:off x="5702118" y="1354752"/>
                <a:ext cx="412858" cy="1595400"/>
              </a:xfrm>
              <a:custGeom>
                <a:avLst/>
                <a:gdLst/>
                <a:ahLst/>
                <a:cxnLst/>
                <a:rect l="l" t="t" r="r" b="b"/>
                <a:pathLst>
                  <a:path w="5725" h="22123" extrusionOk="0">
                    <a:moveTo>
                      <a:pt x="5610" y="0"/>
                    </a:moveTo>
                    <a:cubicBezTo>
                      <a:pt x="3750" y="286"/>
                      <a:pt x="2663" y="1689"/>
                      <a:pt x="2233" y="4293"/>
                    </a:cubicBezTo>
                    <a:cubicBezTo>
                      <a:pt x="1890" y="6468"/>
                      <a:pt x="2062" y="9244"/>
                      <a:pt x="2233" y="11906"/>
                    </a:cubicBezTo>
                    <a:cubicBezTo>
                      <a:pt x="2491" y="16485"/>
                      <a:pt x="2748" y="20806"/>
                      <a:pt x="487" y="21293"/>
                    </a:cubicBezTo>
                    <a:cubicBezTo>
                      <a:pt x="316" y="21321"/>
                      <a:pt x="173" y="21350"/>
                      <a:pt x="1" y="21350"/>
                    </a:cubicBezTo>
                    <a:lnTo>
                      <a:pt x="58" y="22123"/>
                    </a:lnTo>
                    <a:cubicBezTo>
                      <a:pt x="173" y="22123"/>
                      <a:pt x="287" y="22094"/>
                      <a:pt x="402" y="22094"/>
                    </a:cubicBezTo>
                    <a:cubicBezTo>
                      <a:pt x="487" y="22065"/>
                      <a:pt x="573" y="22037"/>
                      <a:pt x="631" y="22037"/>
                    </a:cubicBezTo>
                    <a:cubicBezTo>
                      <a:pt x="3550" y="21407"/>
                      <a:pt x="3264" y="16771"/>
                      <a:pt x="2977" y="11848"/>
                    </a:cubicBezTo>
                    <a:cubicBezTo>
                      <a:pt x="2663" y="6668"/>
                      <a:pt x="2348" y="1288"/>
                      <a:pt x="5725" y="744"/>
                    </a:cubicBezTo>
                    <a:lnTo>
                      <a:pt x="561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64"/>
              <p:cNvSpPr/>
              <p:nvPr/>
            </p:nvSpPr>
            <p:spPr>
              <a:xfrm>
                <a:off x="5559765" y="1393045"/>
                <a:ext cx="1783260" cy="1590136"/>
              </a:xfrm>
              <a:custGeom>
                <a:avLst/>
                <a:gdLst/>
                <a:ahLst/>
                <a:cxnLst/>
                <a:rect l="l" t="t" r="r" b="b"/>
                <a:pathLst>
                  <a:path w="24728" h="22050" extrusionOk="0">
                    <a:moveTo>
                      <a:pt x="17788" y="1"/>
                    </a:moveTo>
                    <a:cubicBezTo>
                      <a:pt x="15721" y="1"/>
                      <a:pt x="13551" y="1179"/>
                      <a:pt x="12078" y="3733"/>
                    </a:cubicBezTo>
                    <a:cubicBezTo>
                      <a:pt x="11792" y="4247"/>
                      <a:pt x="11267" y="4533"/>
                      <a:pt x="10729" y="4533"/>
                    </a:cubicBezTo>
                    <a:cubicBezTo>
                      <a:pt x="10457" y="4533"/>
                      <a:pt x="10181" y="4459"/>
                      <a:pt x="9931" y="4306"/>
                    </a:cubicBezTo>
                    <a:cubicBezTo>
                      <a:pt x="8557" y="3481"/>
                      <a:pt x="7201" y="3115"/>
                      <a:pt x="5960" y="3115"/>
                    </a:cubicBezTo>
                    <a:cubicBezTo>
                      <a:pt x="2548" y="3115"/>
                      <a:pt x="0" y="5884"/>
                      <a:pt x="315" y="9514"/>
                    </a:cubicBezTo>
                    <a:cubicBezTo>
                      <a:pt x="687" y="13664"/>
                      <a:pt x="7384" y="19417"/>
                      <a:pt x="14024" y="21878"/>
                    </a:cubicBezTo>
                    <a:cubicBezTo>
                      <a:pt x="14337" y="21993"/>
                      <a:pt x="14665" y="22049"/>
                      <a:pt x="14991" y="22049"/>
                    </a:cubicBezTo>
                    <a:cubicBezTo>
                      <a:pt x="15794" y="22049"/>
                      <a:pt x="16585" y="21708"/>
                      <a:pt x="17115" y="21077"/>
                    </a:cubicBezTo>
                    <a:cubicBezTo>
                      <a:pt x="21694" y="15668"/>
                      <a:pt x="24727" y="7368"/>
                      <a:pt x="23010" y="3590"/>
                    </a:cubicBezTo>
                    <a:cubicBezTo>
                      <a:pt x="21975" y="1272"/>
                      <a:pt x="19936" y="1"/>
                      <a:pt x="1778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64"/>
              <p:cNvSpPr/>
              <p:nvPr/>
            </p:nvSpPr>
            <p:spPr>
              <a:xfrm>
                <a:off x="5451954" y="1248455"/>
                <a:ext cx="1794077" cy="1507348"/>
              </a:xfrm>
              <a:custGeom>
                <a:avLst/>
                <a:gdLst/>
                <a:ahLst/>
                <a:cxnLst/>
                <a:rect l="l" t="t" r="r" b="b"/>
                <a:pathLst>
                  <a:path w="24878" h="20902" extrusionOk="0">
                    <a:moveTo>
                      <a:pt x="18912" y="0"/>
                    </a:moveTo>
                    <a:cubicBezTo>
                      <a:pt x="16974" y="0"/>
                      <a:pt x="15119" y="985"/>
                      <a:pt x="13801" y="2476"/>
                    </a:cubicBezTo>
                    <a:cubicBezTo>
                      <a:pt x="13086" y="3306"/>
                      <a:pt x="12485" y="4250"/>
                      <a:pt x="12056" y="5280"/>
                    </a:cubicBezTo>
                    <a:cubicBezTo>
                      <a:pt x="10056" y="3479"/>
                      <a:pt x="7989" y="2708"/>
                      <a:pt x="6148" y="2708"/>
                    </a:cubicBezTo>
                    <a:cubicBezTo>
                      <a:pt x="2667" y="2708"/>
                      <a:pt x="0" y="5467"/>
                      <a:pt x="150" y="9230"/>
                    </a:cubicBezTo>
                    <a:cubicBezTo>
                      <a:pt x="265" y="12006"/>
                      <a:pt x="2440" y="14524"/>
                      <a:pt x="4300" y="16385"/>
                    </a:cubicBezTo>
                    <a:cubicBezTo>
                      <a:pt x="5988" y="18102"/>
                      <a:pt x="7963" y="20048"/>
                      <a:pt x="10367" y="20620"/>
                    </a:cubicBezTo>
                    <a:cubicBezTo>
                      <a:pt x="11144" y="20811"/>
                      <a:pt x="11906" y="20901"/>
                      <a:pt x="12651" y="20901"/>
                    </a:cubicBezTo>
                    <a:cubicBezTo>
                      <a:pt x="18933" y="20901"/>
                      <a:pt x="23912" y="14508"/>
                      <a:pt x="24705" y="8572"/>
                    </a:cubicBezTo>
                    <a:cubicBezTo>
                      <a:pt x="24848" y="7599"/>
                      <a:pt x="24877" y="6597"/>
                      <a:pt x="24791" y="5595"/>
                    </a:cubicBezTo>
                    <a:cubicBezTo>
                      <a:pt x="24734" y="5080"/>
                      <a:pt x="24620" y="4565"/>
                      <a:pt x="24476" y="4078"/>
                    </a:cubicBezTo>
                    <a:cubicBezTo>
                      <a:pt x="23875" y="2333"/>
                      <a:pt x="22530" y="959"/>
                      <a:pt x="20813" y="329"/>
                    </a:cubicBezTo>
                    <a:cubicBezTo>
                      <a:pt x="20181" y="105"/>
                      <a:pt x="19542" y="0"/>
                      <a:pt x="1891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64"/>
              <p:cNvSpPr/>
              <p:nvPr/>
            </p:nvSpPr>
            <p:spPr>
              <a:xfrm>
                <a:off x="6443092" y="1464510"/>
                <a:ext cx="359133" cy="270143"/>
              </a:xfrm>
              <a:custGeom>
                <a:avLst/>
                <a:gdLst/>
                <a:ahLst/>
                <a:cxnLst/>
                <a:rect l="l" t="t" r="r" b="b"/>
                <a:pathLst>
                  <a:path w="4980" h="3746" extrusionOk="0">
                    <a:moveTo>
                      <a:pt x="4469" y="1"/>
                    </a:moveTo>
                    <a:cubicBezTo>
                      <a:pt x="4393" y="1"/>
                      <a:pt x="4315" y="17"/>
                      <a:pt x="4236" y="52"/>
                    </a:cubicBezTo>
                    <a:cubicBezTo>
                      <a:pt x="3749" y="224"/>
                      <a:pt x="3291" y="539"/>
                      <a:pt x="2919" y="939"/>
                    </a:cubicBezTo>
                    <a:cubicBezTo>
                      <a:pt x="2461" y="1397"/>
                      <a:pt x="2032" y="1855"/>
                      <a:pt x="1632" y="2370"/>
                    </a:cubicBezTo>
                    <a:cubicBezTo>
                      <a:pt x="1317" y="2800"/>
                      <a:pt x="859" y="3143"/>
                      <a:pt x="344" y="3372"/>
                    </a:cubicBezTo>
                    <a:cubicBezTo>
                      <a:pt x="286" y="3372"/>
                      <a:pt x="201" y="3401"/>
                      <a:pt x="143" y="3429"/>
                    </a:cubicBezTo>
                    <a:cubicBezTo>
                      <a:pt x="57" y="3486"/>
                      <a:pt x="0" y="3572"/>
                      <a:pt x="29" y="3658"/>
                    </a:cubicBezTo>
                    <a:cubicBezTo>
                      <a:pt x="158" y="3714"/>
                      <a:pt x="300" y="3745"/>
                      <a:pt x="445" y="3745"/>
                    </a:cubicBezTo>
                    <a:cubicBezTo>
                      <a:pt x="525" y="3745"/>
                      <a:pt x="606" y="3736"/>
                      <a:pt x="687" y="3715"/>
                    </a:cubicBezTo>
                    <a:cubicBezTo>
                      <a:pt x="1832" y="3458"/>
                      <a:pt x="2605" y="2485"/>
                      <a:pt x="3578" y="1855"/>
                    </a:cubicBezTo>
                    <a:cubicBezTo>
                      <a:pt x="4007" y="1569"/>
                      <a:pt x="4522" y="1340"/>
                      <a:pt x="4837" y="853"/>
                    </a:cubicBezTo>
                    <a:cubicBezTo>
                      <a:pt x="4951" y="653"/>
                      <a:pt x="4980" y="424"/>
                      <a:pt x="4894" y="224"/>
                    </a:cubicBezTo>
                    <a:cubicBezTo>
                      <a:pt x="4795" y="85"/>
                      <a:pt x="4640" y="1"/>
                      <a:pt x="44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64"/>
              <p:cNvSpPr/>
              <p:nvPr/>
            </p:nvSpPr>
            <p:spPr>
              <a:xfrm>
                <a:off x="5629932" y="1721959"/>
                <a:ext cx="267114" cy="403988"/>
              </a:xfrm>
              <a:custGeom>
                <a:avLst/>
                <a:gdLst/>
                <a:ahLst/>
                <a:cxnLst/>
                <a:rect l="l" t="t" r="r" b="b"/>
                <a:pathLst>
                  <a:path w="3704" h="5602" extrusionOk="0">
                    <a:moveTo>
                      <a:pt x="3355" y="1"/>
                    </a:moveTo>
                    <a:cubicBezTo>
                      <a:pt x="2798" y="1"/>
                      <a:pt x="1682" y="823"/>
                      <a:pt x="1517" y="947"/>
                    </a:cubicBezTo>
                    <a:cubicBezTo>
                      <a:pt x="773" y="1605"/>
                      <a:pt x="286" y="2521"/>
                      <a:pt x="143" y="3522"/>
                    </a:cubicBezTo>
                    <a:cubicBezTo>
                      <a:pt x="0" y="4095"/>
                      <a:pt x="86" y="4696"/>
                      <a:pt x="315" y="5240"/>
                    </a:cubicBezTo>
                    <a:cubicBezTo>
                      <a:pt x="413" y="5410"/>
                      <a:pt x="593" y="5602"/>
                      <a:pt x="786" y="5602"/>
                    </a:cubicBezTo>
                    <a:cubicBezTo>
                      <a:pt x="820" y="5602"/>
                      <a:pt x="854" y="5596"/>
                      <a:pt x="887" y="5583"/>
                    </a:cubicBezTo>
                    <a:cubicBezTo>
                      <a:pt x="1116" y="5497"/>
                      <a:pt x="1116" y="5268"/>
                      <a:pt x="1145" y="5068"/>
                    </a:cubicBezTo>
                    <a:cubicBezTo>
                      <a:pt x="1317" y="3866"/>
                      <a:pt x="1660" y="2607"/>
                      <a:pt x="2490" y="1719"/>
                    </a:cubicBezTo>
                    <a:cubicBezTo>
                      <a:pt x="2862" y="1405"/>
                      <a:pt x="3206" y="1090"/>
                      <a:pt x="3520" y="718"/>
                    </a:cubicBezTo>
                    <a:cubicBezTo>
                      <a:pt x="3578" y="632"/>
                      <a:pt x="3635" y="546"/>
                      <a:pt x="3664" y="460"/>
                    </a:cubicBezTo>
                    <a:cubicBezTo>
                      <a:pt x="3704" y="124"/>
                      <a:pt x="3571" y="1"/>
                      <a:pt x="33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64"/>
              <p:cNvSpPr/>
              <p:nvPr/>
            </p:nvSpPr>
            <p:spPr>
              <a:xfrm>
                <a:off x="5958051" y="1678330"/>
                <a:ext cx="123894" cy="63461"/>
              </a:xfrm>
              <a:custGeom>
                <a:avLst/>
                <a:gdLst/>
                <a:ahLst/>
                <a:cxnLst/>
                <a:rect l="l" t="t" r="r" b="b"/>
                <a:pathLst>
                  <a:path w="1718" h="880" extrusionOk="0">
                    <a:moveTo>
                      <a:pt x="934" y="0"/>
                    </a:moveTo>
                    <a:cubicBezTo>
                      <a:pt x="718" y="0"/>
                      <a:pt x="507" y="41"/>
                      <a:pt x="373" y="92"/>
                    </a:cubicBezTo>
                    <a:cubicBezTo>
                      <a:pt x="230" y="121"/>
                      <a:pt x="87" y="235"/>
                      <a:pt x="29" y="378"/>
                    </a:cubicBezTo>
                    <a:cubicBezTo>
                      <a:pt x="1" y="493"/>
                      <a:pt x="87" y="665"/>
                      <a:pt x="201" y="722"/>
                    </a:cubicBezTo>
                    <a:cubicBezTo>
                      <a:pt x="258" y="779"/>
                      <a:pt x="344" y="808"/>
                      <a:pt x="430" y="836"/>
                    </a:cubicBezTo>
                    <a:cubicBezTo>
                      <a:pt x="587" y="865"/>
                      <a:pt x="738" y="879"/>
                      <a:pt x="888" y="879"/>
                    </a:cubicBezTo>
                    <a:cubicBezTo>
                      <a:pt x="1038" y="879"/>
                      <a:pt x="1188" y="865"/>
                      <a:pt x="1346" y="836"/>
                    </a:cubicBezTo>
                    <a:cubicBezTo>
                      <a:pt x="1432" y="836"/>
                      <a:pt x="1518" y="808"/>
                      <a:pt x="1603" y="750"/>
                    </a:cubicBezTo>
                    <a:cubicBezTo>
                      <a:pt x="1661" y="722"/>
                      <a:pt x="1718" y="636"/>
                      <a:pt x="1718" y="550"/>
                    </a:cubicBezTo>
                    <a:cubicBezTo>
                      <a:pt x="1718" y="128"/>
                      <a:pt x="1319" y="0"/>
                      <a:pt x="9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64"/>
              <p:cNvSpPr/>
              <p:nvPr/>
            </p:nvSpPr>
            <p:spPr>
              <a:xfrm>
                <a:off x="4849800" y="1905995"/>
                <a:ext cx="338508" cy="280599"/>
              </a:xfrm>
              <a:custGeom>
                <a:avLst/>
                <a:gdLst/>
                <a:ahLst/>
                <a:cxnLst/>
                <a:rect l="l" t="t" r="r" b="b"/>
                <a:pathLst>
                  <a:path w="4694" h="3891" extrusionOk="0">
                    <a:moveTo>
                      <a:pt x="2539" y="0"/>
                    </a:moveTo>
                    <a:cubicBezTo>
                      <a:pt x="2391" y="0"/>
                      <a:pt x="2241" y="18"/>
                      <a:pt x="2089" y="55"/>
                    </a:cubicBezTo>
                    <a:cubicBezTo>
                      <a:pt x="401" y="398"/>
                      <a:pt x="0" y="2630"/>
                      <a:pt x="1460" y="3575"/>
                    </a:cubicBezTo>
                    <a:cubicBezTo>
                      <a:pt x="1797" y="3793"/>
                      <a:pt x="2156" y="3891"/>
                      <a:pt x="2504" y="3891"/>
                    </a:cubicBezTo>
                    <a:cubicBezTo>
                      <a:pt x="3660" y="3891"/>
                      <a:pt x="4694" y="2812"/>
                      <a:pt x="4408" y="1514"/>
                    </a:cubicBezTo>
                    <a:cubicBezTo>
                      <a:pt x="4211" y="631"/>
                      <a:pt x="3426" y="0"/>
                      <a:pt x="253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64"/>
              <p:cNvSpPr/>
              <p:nvPr/>
            </p:nvSpPr>
            <p:spPr>
              <a:xfrm>
                <a:off x="4913765" y="1944577"/>
                <a:ext cx="239350" cy="197956"/>
              </a:xfrm>
              <a:custGeom>
                <a:avLst/>
                <a:gdLst/>
                <a:ahLst/>
                <a:cxnLst/>
                <a:rect l="l" t="t" r="r" b="b"/>
                <a:pathLst>
                  <a:path w="3319" h="2745" extrusionOk="0">
                    <a:moveTo>
                      <a:pt x="1782" y="0"/>
                    </a:moveTo>
                    <a:cubicBezTo>
                      <a:pt x="1684" y="0"/>
                      <a:pt x="1586" y="11"/>
                      <a:pt x="1489" y="35"/>
                    </a:cubicBezTo>
                    <a:cubicBezTo>
                      <a:pt x="287" y="292"/>
                      <a:pt x="0" y="1866"/>
                      <a:pt x="1031" y="2525"/>
                    </a:cubicBezTo>
                    <a:cubicBezTo>
                      <a:pt x="1269" y="2677"/>
                      <a:pt x="1522" y="2745"/>
                      <a:pt x="1767" y="2745"/>
                    </a:cubicBezTo>
                    <a:cubicBezTo>
                      <a:pt x="2585" y="2745"/>
                      <a:pt x="3318" y="1990"/>
                      <a:pt x="3120" y="1065"/>
                    </a:cubicBezTo>
                    <a:cubicBezTo>
                      <a:pt x="2972" y="447"/>
                      <a:pt x="2397" y="0"/>
                      <a:pt x="1782" y="0"/>
                    </a:cubicBezTo>
                    <a:close/>
                  </a:path>
                </a:pathLst>
              </a:custGeom>
              <a:solidFill>
                <a:srgbClr val="A2C6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64"/>
              <p:cNvSpPr/>
              <p:nvPr/>
            </p:nvSpPr>
            <p:spPr>
              <a:xfrm>
                <a:off x="5045879" y="2005225"/>
                <a:ext cx="660501" cy="945572"/>
              </a:xfrm>
              <a:custGeom>
                <a:avLst/>
                <a:gdLst/>
                <a:ahLst/>
                <a:cxnLst/>
                <a:rect l="l" t="t" r="r" b="b"/>
                <a:pathLst>
                  <a:path w="9159" h="13112" extrusionOk="0">
                    <a:moveTo>
                      <a:pt x="1073" y="0"/>
                    </a:moveTo>
                    <a:cubicBezTo>
                      <a:pt x="694" y="0"/>
                      <a:pt x="324" y="101"/>
                      <a:pt x="0" y="281"/>
                    </a:cubicBezTo>
                    <a:lnTo>
                      <a:pt x="401" y="911"/>
                    </a:lnTo>
                    <a:cubicBezTo>
                      <a:pt x="607" y="808"/>
                      <a:pt x="833" y="756"/>
                      <a:pt x="1062" y="756"/>
                    </a:cubicBezTo>
                    <a:cubicBezTo>
                      <a:pt x="1215" y="756"/>
                      <a:pt x="1368" y="779"/>
                      <a:pt x="1517" y="825"/>
                    </a:cubicBezTo>
                    <a:cubicBezTo>
                      <a:pt x="2204" y="1083"/>
                      <a:pt x="3234" y="1855"/>
                      <a:pt x="4264" y="4402"/>
                    </a:cubicBezTo>
                    <a:cubicBezTo>
                      <a:pt x="4722" y="5662"/>
                      <a:pt x="5123" y="6950"/>
                      <a:pt x="5438" y="8237"/>
                    </a:cubicBezTo>
                    <a:cubicBezTo>
                      <a:pt x="6128" y="10861"/>
                      <a:pt x="6712" y="13112"/>
                      <a:pt x="8912" y="13112"/>
                    </a:cubicBezTo>
                    <a:cubicBezTo>
                      <a:pt x="8992" y="13112"/>
                      <a:pt x="9074" y="13109"/>
                      <a:pt x="9158" y="13103"/>
                    </a:cubicBezTo>
                    <a:lnTo>
                      <a:pt x="9130" y="12330"/>
                    </a:lnTo>
                    <a:cubicBezTo>
                      <a:pt x="9055" y="12336"/>
                      <a:pt x="8983" y="12339"/>
                      <a:pt x="8914" y="12339"/>
                    </a:cubicBezTo>
                    <a:cubicBezTo>
                      <a:pt x="7372" y="12339"/>
                      <a:pt x="6921" y="10830"/>
                      <a:pt x="6182" y="8037"/>
                    </a:cubicBezTo>
                    <a:cubicBezTo>
                      <a:pt x="5867" y="6721"/>
                      <a:pt x="5466" y="5404"/>
                      <a:pt x="4980" y="4116"/>
                    </a:cubicBezTo>
                    <a:cubicBezTo>
                      <a:pt x="4064" y="1855"/>
                      <a:pt x="2976" y="482"/>
                      <a:pt x="1746" y="110"/>
                    </a:cubicBezTo>
                    <a:cubicBezTo>
                      <a:pt x="1523" y="35"/>
                      <a:pt x="1296" y="0"/>
                      <a:pt x="10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64"/>
              <p:cNvSpPr/>
              <p:nvPr/>
            </p:nvSpPr>
            <p:spPr>
              <a:xfrm>
                <a:off x="7028584" y="2256616"/>
                <a:ext cx="317883" cy="720357"/>
              </a:xfrm>
              <a:custGeom>
                <a:avLst/>
                <a:gdLst/>
                <a:ahLst/>
                <a:cxnLst/>
                <a:rect l="l" t="t" r="r" b="b"/>
                <a:pathLst>
                  <a:path w="4408" h="9989" extrusionOk="0">
                    <a:moveTo>
                      <a:pt x="4207" y="1"/>
                    </a:moveTo>
                    <a:lnTo>
                      <a:pt x="3435" y="29"/>
                    </a:lnTo>
                    <a:cubicBezTo>
                      <a:pt x="3692" y="7585"/>
                      <a:pt x="1861" y="8930"/>
                      <a:pt x="0" y="9216"/>
                    </a:cubicBezTo>
                    <a:lnTo>
                      <a:pt x="115" y="9989"/>
                    </a:lnTo>
                    <a:cubicBezTo>
                      <a:pt x="3206" y="9474"/>
                      <a:pt x="4408" y="6497"/>
                      <a:pt x="42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64"/>
              <p:cNvSpPr/>
              <p:nvPr/>
            </p:nvSpPr>
            <p:spPr>
              <a:xfrm>
                <a:off x="6106679" y="1351435"/>
                <a:ext cx="934971" cy="1630592"/>
              </a:xfrm>
              <a:custGeom>
                <a:avLst/>
                <a:gdLst/>
                <a:ahLst/>
                <a:cxnLst/>
                <a:rect l="l" t="t" r="r" b="b"/>
                <a:pathLst>
                  <a:path w="12965" h="22611" extrusionOk="0">
                    <a:moveTo>
                      <a:pt x="556" y="0"/>
                    </a:moveTo>
                    <a:cubicBezTo>
                      <a:pt x="376" y="0"/>
                      <a:pt x="191" y="15"/>
                      <a:pt x="0" y="46"/>
                    </a:cubicBezTo>
                    <a:lnTo>
                      <a:pt x="115" y="790"/>
                    </a:lnTo>
                    <a:cubicBezTo>
                      <a:pt x="253" y="768"/>
                      <a:pt x="387" y="757"/>
                      <a:pt x="518" y="757"/>
                    </a:cubicBezTo>
                    <a:cubicBezTo>
                      <a:pt x="3436" y="757"/>
                      <a:pt x="4722" y="6118"/>
                      <a:pt x="5982" y="11322"/>
                    </a:cubicBezTo>
                    <a:cubicBezTo>
                      <a:pt x="7292" y="16871"/>
                      <a:pt x="8684" y="22610"/>
                      <a:pt x="12249" y="22610"/>
                    </a:cubicBezTo>
                    <a:cubicBezTo>
                      <a:pt x="12343" y="22610"/>
                      <a:pt x="12438" y="22606"/>
                      <a:pt x="12536" y="22598"/>
                    </a:cubicBezTo>
                    <a:cubicBezTo>
                      <a:pt x="12679" y="22569"/>
                      <a:pt x="12822" y="22569"/>
                      <a:pt x="12965" y="22541"/>
                    </a:cubicBezTo>
                    <a:lnTo>
                      <a:pt x="12822" y="21768"/>
                    </a:lnTo>
                    <a:cubicBezTo>
                      <a:pt x="12736" y="21768"/>
                      <a:pt x="12593" y="21797"/>
                      <a:pt x="12478" y="21797"/>
                    </a:cubicBezTo>
                    <a:cubicBezTo>
                      <a:pt x="12401" y="21804"/>
                      <a:pt x="12324" y="21807"/>
                      <a:pt x="12248" y="21807"/>
                    </a:cubicBezTo>
                    <a:cubicBezTo>
                      <a:pt x="9265" y="21807"/>
                      <a:pt x="7981" y="16369"/>
                      <a:pt x="6697" y="11122"/>
                    </a:cubicBezTo>
                    <a:cubicBezTo>
                      <a:pt x="5391" y="5651"/>
                      <a:pt x="4033" y="0"/>
                      <a:pt x="5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64"/>
              <p:cNvSpPr/>
              <p:nvPr/>
            </p:nvSpPr>
            <p:spPr>
              <a:xfrm>
                <a:off x="6847580" y="1168841"/>
                <a:ext cx="220888" cy="660646"/>
              </a:xfrm>
              <a:custGeom>
                <a:avLst/>
                <a:gdLst/>
                <a:ahLst/>
                <a:cxnLst/>
                <a:rect l="l" t="t" r="r" b="b"/>
                <a:pathLst>
                  <a:path w="3063" h="9161" extrusionOk="0">
                    <a:moveTo>
                      <a:pt x="2967" y="1"/>
                    </a:moveTo>
                    <a:cubicBezTo>
                      <a:pt x="2171" y="1"/>
                      <a:pt x="1409" y="341"/>
                      <a:pt x="859" y="947"/>
                    </a:cubicBezTo>
                    <a:cubicBezTo>
                      <a:pt x="172" y="1805"/>
                      <a:pt x="1" y="3179"/>
                      <a:pt x="373" y="4925"/>
                    </a:cubicBezTo>
                    <a:cubicBezTo>
                      <a:pt x="630" y="6270"/>
                      <a:pt x="945" y="7701"/>
                      <a:pt x="1403" y="9160"/>
                    </a:cubicBezTo>
                    <a:lnTo>
                      <a:pt x="1889" y="9017"/>
                    </a:lnTo>
                    <a:cubicBezTo>
                      <a:pt x="1460" y="7586"/>
                      <a:pt x="1145" y="6155"/>
                      <a:pt x="859" y="4839"/>
                    </a:cubicBezTo>
                    <a:cubicBezTo>
                      <a:pt x="544" y="3236"/>
                      <a:pt x="659" y="1977"/>
                      <a:pt x="1260" y="1262"/>
                    </a:cubicBezTo>
                    <a:cubicBezTo>
                      <a:pt x="1695" y="772"/>
                      <a:pt x="2311" y="515"/>
                      <a:pt x="2960" y="515"/>
                    </a:cubicBezTo>
                    <a:cubicBezTo>
                      <a:pt x="2994" y="515"/>
                      <a:pt x="3028" y="516"/>
                      <a:pt x="3063" y="517"/>
                    </a:cubicBezTo>
                    <a:lnTo>
                      <a:pt x="3063" y="2"/>
                    </a:lnTo>
                    <a:cubicBezTo>
                      <a:pt x="3031" y="1"/>
                      <a:pt x="2999" y="1"/>
                      <a:pt x="296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64"/>
              <p:cNvSpPr/>
              <p:nvPr/>
            </p:nvSpPr>
            <p:spPr>
              <a:xfrm>
                <a:off x="6932170" y="1814987"/>
                <a:ext cx="759587" cy="478844"/>
              </a:xfrm>
              <a:custGeom>
                <a:avLst/>
                <a:gdLst/>
                <a:ahLst/>
                <a:cxnLst/>
                <a:rect l="l" t="t" r="r" b="b"/>
                <a:pathLst>
                  <a:path w="10533" h="6640" extrusionOk="0">
                    <a:moveTo>
                      <a:pt x="974" y="0"/>
                    </a:moveTo>
                    <a:lnTo>
                      <a:pt x="1" y="286"/>
                    </a:lnTo>
                    <a:cubicBezTo>
                      <a:pt x="1317" y="4551"/>
                      <a:pt x="3006" y="6611"/>
                      <a:pt x="5210" y="6640"/>
                    </a:cubicBezTo>
                    <a:cubicBezTo>
                      <a:pt x="5381" y="6640"/>
                      <a:pt x="5582" y="6640"/>
                      <a:pt x="5782" y="6583"/>
                    </a:cubicBezTo>
                    <a:cubicBezTo>
                      <a:pt x="7700" y="6296"/>
                      <a:pt x="9274" y="4236"/>
                      <a:pt x="10533" y="372"/>
                    </a:cubicBezTo>
                    <a:lnTo>
                      <a:pt x="9560" y="57"/>
                    </a:lnTo>
                    <a:cubicBezTo>
                      <a:pt x="8367" y="3750"/>
                      <a:pt x="6892" y="5610"/>
                      <a:pt x="5247" y="5610"/>
                    </a:cubicBezTo>
                    <a:cubicBezTo>
                      <a:pt x="5235" y="5610"/>
                      <a:pt x="5222" y="5610"/>
                      <a:pt x="5210" y="5610"/>
                    </a:cubicBezTo>
                    <a:cubicBezTo>
                      <a:pt x="3550" y="5610"/>
                      <a:pt x="2119" y="3721"/>
                      <a:pt x="9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64"/>
              <p:cNvSpPr/>
              <p:nvPr/>
            </p:nvSpPr>
            <p:spPr>
              <a:xfrm>
                <a:off x="7565838" y="1173024"/>
                <a:ext cx="216778" cy="664684"/>
              </a:xfrm>
              <a:custGeom>
                <a:avLst/>
                <a:gdLst/>
                <a:ahLst/>
                <a:cxnLst/>
                <a:rect l="l" t="t" r="r" b="b"/>
                <a:pathLst>
                  <a:path w="3006" h="9217" extrusionOk="0">
                    <a:moveTo>
                      <a:pt x="89" y="0"/>
                    </a:moveTo>
                    <a:cubicBezTo>
                      <a:pt x="60" y="0"/>
                      <a:pt x="30" y="1"/>
                      <a:pt x="0" y="2"/>
                    </a:cubicBezTo>
                    <a:lnTo>
                      <a:pt x="0" y="517"/>
                    </a:lnTo>
                    <a:cubicBezTo>
                      <a:pt x="32" y="515"/>
                      <a:pt x="63" y="515"/>
                      <a:pt x="94" y="515"/>
                    </a:cubicBezTo>
                    <a:cubicBezTo>
                      <a:pt x="747" y="515"/>
                      <a:pt x="1365" y="798"/>
                      <a:pt x="1774" y="1289"/>
                    </a:cubicBezTo>
                    <a:cubicBezTo>
                      <a:pt x="2375" y="2062"/>
                      <a:pt x="2490" y="3293"/>
                      <a:pt x="2147" y="4867"/>
                    </a:cubicBezTo>
                    <a:cubicBezTo>
                      <a:pt x="1832" y="6183"/>
                      <a:pt x="1488" y="7614"/>
                      <a:pt x="1030" y="9045"/>
                    </a:cubicBezTo>
                    <a:lnTo>
                      <a:pt x="1488" y="9217"/>
                    </a:lnTo>
                    <a:cubicBezTo>
                      <a:pt x="1975" y="7757"/>
                      <a:pt x="2318" y="6326"/>
                      <a:pt x="2604" y="4981"/>
                    </a:cubicBezTo>
                    <a:cubicBezTo>
                      <a:pt x="3005" y="3236"/>
                      <a:pt x="2862" y="1862"/>
                      <a:pt x="2175" y="975"/>
                    </a:cubicBezTo>
                    <a:cubicBezTo>
                      <a:pt x="1651" y="368"/>
                      <a:pt x="887" y="0"/>
                      <a:pt x="8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64"/>
              <p:cNvSpPr/>
              <p:nvPr/>
            </p:nvSpPr>
            <p:spPr>
              <a:xfrm>
                <a:off x="7002410" y="1152471"/>
                <a:ext cx="66057" cy="84663"/>
              </a:xfrm>
              <a:custGeom>
                <a:avLst/>
                <a:gdLst/>
                <a:ahLst/>
                <a:cxnLst/>
                <a:rect l="l" t="t" r="r" b="b"/>
                <a:pathLst>
                  <a:path w="916" h="1174" extrusionOk="0">
                    <a:moveTo>
                      <a:pt x="744" y="0"/>
                    </a:moveTo>
                    <a:lnTo>
                      <a:pt x="0" y="115"/>
                    </a:lnTo>
                    <a:lnTo>
                      <a:pt x="143" y="1174"/>
                    </a:lnTo>
                    <a:lnTo>
                      <a:pt x="916" y="1031"/>
                    </a:lnTo>
                    <a:lnTo>
                      <a:pt x="74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64"/>
              <p:cNvSpPr/>
              <p:nvPr/>
            </p:nvSpPr>
            <p:spPr>
              <a:xfrm>
                <a:off x="7056063" y="1115044"/>
                <a:ext cx="165143" cy="134711"/>
              </a:xfrm>
              <a:custGeom>
                <a:avLst/>
                <a:gdLst/>
                <a:ahLst/>
                <a:cxnLst/>
                <a:rect l="l" t="t" r="r" b="b"/>
                <a:pathLst>
                  <a:path w="2290" h="1868" extrusionOk="0">
                    <a:moveTo>
                      <a:pt x="721" y="0"/>
                    </a:moveTo>
                    <a:cubicBezTo>
                      <a:pt x="467" y="0"/>
                      <a:pt x="233" y="131"/>
                      <a:pt x="0" y="519"/>
                    </a:cubicBezTo>
                    <a:lnTo>
                      <a:pt x="57" y="806"/>
                    </a:lnTo>
                    <a:lnTo>
                      <a:pt x="115" y="1235"/>
                    </a:lnTo>
                    <a:lnTo>
                      <a:pt x="172" y="1550"/>
                    </a:lnTo>
                    <a:cubicBezTo>
                      <a:pt x="420" y="1779"/>
                      <a:pt x="630" y="1868"/>
                      <a:pt x="818" y="1868"/>
                    </a:cubicBezTo>
                    <a:cubicBezTo>
                      <a:pt x="913" y="1868"/>
                      <a:pt x="1002" y="1845"/>
                      <a:pt x="1088" y="1807"/>
                    </a:cubicBezTo>
                    <a:cubicBezTo>
                      <a:pt x="1345" y="1664"/>
                      <a:pt x="2232" y="1263"/>
                      <a:pt x="2290" y="777"/>
                    </a:cubicBezTo>
                    <a:cubicBezTo>
                      <a:pt x="2290" y="748"/>
                      <a:pt x="2290" y="720"/>
                      <a:pt x="2290" y="691"/>
                    </a:cubicBezTo>
                    <a:cubicBezTo>
                      <a:pt x="2290" y="662"/>
                      <a:pt x="2261" y="634"/>
                      <a:pt x="2261" y="605"/>
                    </a:cubicBezTo>
                    <a:cubicBezTo>
                      <a:pt x="2061" y="147"/>
                      <a:pt x="1088" y="33"/>
                      <a:pt x="801" y="4"/>
                    </a:cubicBezTo>
                    <a:cubicBezTo>
                      <a:pt x="774" y="2"/>
                      <a:pt x="748" y="0"/>
                      <a:pt x="7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64"/>
              <p:cNvSpPr/>
              <p:nvPr/>
            </p:nvSpPr>
            <p:spPr>
              <a:xfrm>
                <a:off x="7072577" y="1060525"/>
                <a:ext cx="288965" cy="163268"/>
              </a:xfrm>
              <a:custGeom>
                <a:avLst/>
                <a:gdLst/>
                <a:ahLst/>
                <a:cxnLst/>
                <a:rect l="l" t="t" r="r" b="b"/>
                <a:pathLst>
                  <a:path w="4007" h="2264" extrusionOk="0">
                    <a:moveTo>
                      <a:pt x="2369" y="1"/>
                    </a:moveTo>
                    <a:cubicBezTo>
                      <a:pt x="2196" y="1"/>
                      <a:pt x="2016" y="15"/>
                      <a:pt x="1832" y="45"/>
                    </a:cubicBezTo>
                    <a:cubicBezTo>
                      <a:pt x="773" y="188"/>
                      <a:pt x="0" y="817"/>
                      <a:pt x="115" y="1447"/>
                    </a:cubicBezTo>
                    <a:cubicBezTo>
                      <a:pt x="185" y="1943"/>
                      <a:pt x="842" y="2264"/>
                      <a:pt x="1648" y="2264"/>
                    </a:cubicBezTo>
                    <a:cubicBezTo>
                      <a:pt x="1819" y="2264"/>
                      <a:pt x="1996" y="2250"/>
                      <a:pt x="2175" y="2220"/>
                    </a:cubicBezTo>
                    <a:cubicBezTo>
                      <a:pt x="3234" y="2077"/>
                      <a:pt x="4007" y="1447"/>
                      <a:pt x="3892" y="817"/>
                    </a:cubicBezTo>
                    <a:cubicBezTo>
                      <a:pt x="3821" y="321"/>
                      <a:pt x="3185" y="1"/>
                      <a:pt x="236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64"/>
              <p:cNvSpPr/>
              <p:nvPr/>
            </p:nvSpPr>
            <p:spPr>
              <a:xfrm>
                <a:off x="7569948" y="1150380"/>
                <a:ext cx="66129" cy="84735"/>
              </a:xfrm>
              <a:custGeom>
                <a:avLst/>
                <a:gdLst/>
                <a:ahLst/>
                <a:cxnLst/>
                <a:rect l="l" t="t" r="r" b="b"/>
                <a:pathLst>
                  <a:path w="917" h="1175" extrusionOk="0">
                    <a:moveTo>
                      <a:pt x="172" y="1"/>
                    </a:moveTo>
                    <a:lnTo>
                      <a:pt x="0" y="1060"/>
                    </a:lnTo>
                    <a:lnTo>
                      <a:pt x="773" y="1174"/>
                    </a:lnTo>
                    <a:lnTo>
                      <a:pt x="916" y="115"/>
                    </a:lnTo>
                    <a:lnTo>
                      <a:pt x="17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64"/>
              <p:cNvSpPr/>
              <p:nvPr/>
            </p:nvSpPr>
            <p:spPr>
              <a:xfrm>
                <a:off x="7417211" y="1115044"/>
                <a:ext cx="163124" cy="134278"/>
              </a:xfrm>
              <a:custGeom>
                <a:avLst/>
                <a:gdLst/>
                <a:ahLst/>
                <a:cxnLst/>
                <a:rect l="l" t="t" r="r" b="b"/>
                <a:pathLst>
                  <a:path w="2262" h="1862" extrusionOk="0">
                    <a:moveTo>
                      <a:pt x="1541" y="0"/>
                    </a:moveTo>
                    <a:cubicBezTo>
                      <a:pt x="1514" y="0"/>
                      <a:pt x="1487" y="1"/>
                      <a:pt x="1460" y="4"/>
                    </a:cubicBezTo>
                    <a:cubicBezTo>
                      <a:pt x="1203" y="33"/>
                      <a:pt x="229" y="176"/>
                      <a:pt x="29" y="634"/>
                    </a:cubicBezTo>
                    <a:cubicBezTo>
                      <a:pt x="1" y="662"/>
                      <a:pt x="1" y="662"/>
                      <a:pt x="1" y="691"/>
                    </a:cubicBezTo>
                    <a:cubicBezTo>
                      <a:pt x="1" y="720"/>
                      <a:pt x="1" y="748"/>
                      <a:pt x="1" y="777"/>
                    </a:cubicBezTo>
                    <a:cubicBezTo>
                      <a:pt x="58" y="1292"/>
                      <a:pt x="945" y="1693"/>
                      <a:pt x="1203" y="1807"/>
                    </a:cubicBezTo>
                    <a:cubicBezTo>
                      <a:pt x="1291" y="1843"/>
                      <a:pt x="1380" y="1862"/>
                      <a:pt x="1470" y="1862"/>
                    </a:cubicBezTo>
                    <a:cubicBezTo>
                      <a:pt x="1671" y="1862"/>
                      <a:pt x="1881" y="1767"/>
                      <a:pt x="2118" y="1550"/>
                    </a:cubicBezTo>
                    <a:lnTo>
                      <a:pt x="2176" y="1235"/>
                    </a:lnTo>
                    <a:lnTo>
                      <a:pt x="2233" y="806"/>
                    </a:lnTo>
                    <a:lnTo>
                      <a:pt x="2261" y="491"/>
                    </a:lnTo>
                    <a:cubicBezTo>
                      <a:pt x="2028" y="128"/>
                      <a:pt x="1795" y="0"/>
                      <a:pt x="15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64"/>
              <p:cNvSpPr/>
              <p:nvPr/>
            </p:nvSpPr>
            <p:spPr>
              <a:xfrm>
                <a:off x="7276876" y="1061535"/>
                <a:ext cx="286946" cy="164206"/>
              </a:xfrm>
              <a:custGeom>
                <a:avLst/>
                <a:gdLst/>
                <a:ahLst/>
                <a:cxnLst/>
                <a:rect l="l" t="t" r="r" b="b"/>
                <a:pathLst>
                  <a:path w="3979" h="2277" extrusionOk="0">
                    <a:moveTo>
                      <a:pt x="1707" y="0"/>
                    </a:moveTo>
                    <a:cubicBezTo>
                      <a:pt x="861" y="0"/>
                      <a:pt x="160" y="347"/>
                      <a:pt x="86" y="861"/>
                    </a:cubicBezTo>
                    <a:cubicBezTo>
                      <a:pt x="0" y="1462"/>
                      <a:pt x="773" y="2091"/>
                      <a:pt x="1832" y="2234"/>
                    </a:cubicBezTo>
                    <a:cubicBezTo>
                      <a:pt x="2007" y="2263"/>
                      <a:pt x="2178" y="2276"/>
                      <a:pt x="2342" y="2276"/>
                    </a:cubicBezTo>
                    <a:cubicBezTo>
                      <a:pt x="3171" y="2276"/>
                      <a:pt x="3821" y="1930"/>
                      <a:pt x="3893" y="1404"/>
                    </a:cubicBezTo>
                    <a:cubicBezTo>
                      <a:pt x="3978" y="803"/>
                      <a:pt x="3206" y="202"/>
                      <a:pt x="2147" y="31"/>
                    </a:cubicBezTo>
                    <a:cubicBezTo>
                      <a:pt x="1998" y="10"/>
                      <a:pt x="1850" y="0"/>
                      <a:pt x="170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64"/>
              <p:cNvSpPr/>
              <p:nvPr/>
            </p:nvSpPr>
            <p:spPr>
              <a:xfrm>
                <a:off x="4913765" y="1955394"/>
                <a:ext cx="217066" cy="179638"/>
              </a:xfrm>
              <a:custGeom>
                <a:avLst/>
                <a:gdLst/>
                <a:ahLst/>
                <a:cxnLst/>
                <a:rect l="l" t="t" r="r" b="b"/>
                <a:pathLst>
                  <a:path w="3010" h="2491" extrusionOk="0">
                    <a:moveTo>
                      <a:pt x="1603" y="0"/>
                    </a:moveTo>
                    <a:cubicBezTo>
                      <a:pt x="1517" y="0"/>
                      <a:pt x="1431" y="9"/>
                      <a:pt x="1346" y="28"/>
                    </a:cubicBezTo>
                    <a:cubicBezTo>
                      <a:pt x="258" y="285"/>
                      <a:pt x="0" y="1688"/>
                      <a:pt x="945" y="2289"/>
                    </a:cubicBezTo>
                    <a:cubicBezTo>
                      <a:pt x="1164" y="2428"/>
                      <a:pt x="1396" y="2491"/>
                      <a:pt x="1619" y="2491"/>
                    </a:cubicBezTo>
                    <a:cubicBezTo>
                      <a:pt x="2358" y="2491"/>
                      <a:pt x="3010" y="1807"/>
                      <a:pt x="2834" y="972"/>
                    </a:cubicBezTo>
                    <a:cubicBezTo>
                      <a:pt x="2709" y="400"/>
                      <a:pt x="2173" y="0"/>
                      <a:pt x="16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 name="Google Shape;821;p64"/>
            <p:cNvGrpSpPr/>
            <p:nvPr/>
          </p:nvGrpSpPr>
          <p:grpSpPr>
            <a:xfrm>
              <a:off x="7414457" y="2192098"/>
              <a:ext cx="849904" cy="2412145"/>
              <a:chOff x="6603185" y="2152793"/>
              <a:chExt cx="887165" cy="2517897"/>
            </a:xfrm>
          </p:grpSpPr>
          <p:sp>
            <p:nvSpPr>
              <p:cNvPr id="822" name="Google Shape;822;p64"/>
              <p:cNvSpPr/>
              <p:nvPr/>
            </p:nvSpPr>
            <p:spPr>
              <a:xfrm>
                <a:off x="6672660" y="2152793"/>
                <a:ext cx="522077" cy="436681"/>
              </a:xfrm>
              <a:custGeom>
                <a:avLst/>
                <a:gdLst/>
                <a:ahLst/>
                <a:cxnLst/>
                <a:rect l="l" t="t" r="r" b="b"/>
                <a:pathLst>
                  <a:path w="4952" h="4142" extrusionOk="0">
                    <a:moveTo>
                      <a:pt x="2541" y="1"/>
                    </a:moveTo>
                    <a:cubicBezTo>
                      <a:pt x="1450" y="1"/>
                      <a:pt x="1002" y="821"/>
                      <a:pt x="1002" y="821"/>
                    </a:cubicBezTo>
                    <a:cubicBezTo>
                      <a:pt x="1002" y="821"/>
                      <a:pt x="0" y="907"/>
                      <a:pt x="258" y="2424"/>
                    </a:cubicBezTo>
                    <a:cubicBezTo>
                      <a:pt x="315" y="2767"/>
                      <a:pt x="344" y="3054"/>
                      <a:pt x="372" y="3311"/>
                    </a:cubicBezTo>
                    <a:cubicBezTo>
                      <a:pt x="773" y="3683"/>
                      <a:pt x="1288" y="3912"/>
                      <a:pt x="1832" y="3969"/>
                    </a:cubicBezTo>
                    <a:cubicBezTo>
                      <a:pt x="2004" y="3998"/>
                      <a:pt x="2147" y="4055"/>
                      <a:pt x="2261" y="4141"/>
                    </a:cubicBezTo>
                    <a:lnTo>
                      <a:pt x="2862" y="3998"/>
                    </a:lnTo>
                    <a:cubicBezTo>
                      <a:pt x="3234" y="3941"/>
                      <a:pt x="3606" y="3798"/>
                      <a:pt x="3921" y="3626"/>
                    </a:cubicBezTo>
                    <a:cubicBezTo>
                      <a:pt x="3978" y="3426"/>
                      <a:pt x="4951" y="707"/>
                      <a:pt x="3434" y="163"/>
                    </a:cubicBezTo>
                    <a:cubicBezTo>
                      <a:pt x="3098" y="47"/>
                      <a:pt x="2801" y="1"/>
                      <a:pt x="2541" y="1"/>
                    </a:cubicBezTo>
                    <a:close/>
                  </a:path>
                </a:pathLst>
              </a:custGeom>
              <a:solidFill>
                <a:srgbClr val="243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64"/>
              <p:cNvSpPr/>
              <p:nvPr/>
            </p:nvSpPr>
            <p:spPr>
              <a:xfrm>
                <a:off x="7082976" y="2619515"/>
                <a:ext cx="168368" cy="242694"/>
              </a:xfrm>
              <a:custGeom>
                <a:avLst/>
                <a:gdLst/>
                <a:ahLst/>
                <a:cxnLst/>
                <a:rect l="l" t="t" r="r" b="b"/>
                <a:pathLst>
                  <a:path w="1597" h="2302" extrusionOk="0">
                    <a:moveTo>
                      <a:pt x="0" y="0"/>
                    </a:moveTo>
                    <a:cubicBezTo>
                      <a:pt x="0" y="0"/>
                      <a:pt x="172" y="1460"/>
                      <a:pt x="258" y="1689"/>
                    </a:cubicBezTo>
                    <a:cubicBezTo>
                      <a:pt x="344" y="1946"/>
                      <a:pt x="630" y="1946"/>
                      <a:pt x="659" y="2004"/>
                    </a:cubicBezTo>
                    <a:cubicBezTo>
                      <a:pt x="690" y="2020"/>
                      <a:pt x="1042" y="2302"/>
                      <a:pt x="1283" y="2302"/>
                    </a:cubicBezTo>
                    <a:cubicBezTo>
                      <a:pt x="1474" y="2302"/>
                      <a:pt x="1596" y="2123"/>
                      <a:pt x="1431" y="1489"/>
                    </a:cubicBezTo>
                    <a:cubicBezTo>
                      <a:pt x="1031" y="29"/>
                      <a:pt x="0" y="0"/>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64"/>
              <p:cNvSpPr/>
              <p:nvPr/>
            </p:nvSpPr>
            <p:spPr>
              <a:xfrm>
                <a:off x="6932112" y="3446268"/>
                <a:ext cx="262620" cy="1155696"/>
              </a:xfrm>
              <a:custGeom>
                <a:avLst/>
                <a:gdLst/>
                <a:ahLst/>
                <a:cxnLst/>
                <a:rect l="l" t="t" r="r" b="b"/>
                <a:pathLst>
                  <a:path w="2491" h="10962" extrusionOk="0">
                    <a:moveTo>
                      <a:pt x="0" y="0"/>
                    </a:moveTo>
                    <a:lnTo>
                      <a:pt x="430" y="10961"/>
                    </a:lnTo>
                    <a:lnTo>
                      <a:pt x="1374" y="10961"/>
                    </a:lnTo>
                    <a:lnTo>
                      <a:pt x="2490" y="2347"/>
                    </a:lnTo>
                    <a:lnTo>
                      <a:pt x="249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64"/>
              <p:cNvSpPr/>
              <p:nvPr/>
            </p:nvSpPr>
            <p:spPr>
              <a:xfrm>
                <a:off x="6684678" y="3446268"/>
                <a:ext cx="262620" cy="1155696"/>
              </a:xfrm>
              <a:custGeom>
                <a:avLst/>
                <a:gdLst/>
                <a:ahLst/>
                <a:cxnLst/>
                <a:rect l="l" t="t" r="r" b="b"/>
                <a:pathLst>
                  <a:path w="2491" h="10962" extrusionOk="0">
                    <a:moveTo>
                      <a:pt x="1" y="0"/>
                    </a:moveTo>
                    <a:lnTo>
                      <a:pt x="430" y="10961"/>
                    </a:lnTo>
                    <a:lnTo>
                      <a:pt x="1346" y="10961"/>
                    </a:lnTo>
                    <a:lnTo>
                      <a:pt x="2491" y="2347"/>
                    </a:lnTo>
                    <a:lnTo>
                      <a:pt x="249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64"/>
              <p:cNvSpPr/>
              <p:nvPr/>
            </p:nvSpPr>
            <p:spPr>
              <a:xfrm>
                <a:off x="6687736" y="3563924"/>
                <a:ext cx="256505" cy="166048"/>
              </a:xfrm>
              <a:custGeom>
                <a:avLst/>
                <a:gdLst/>
                <a:ahLst/>
                <a:cxnLst/>
                <a:rect l="l" t="t" r="r" b="b"/>
                <a:pathLst>
                  <a:path w="2433" h="1575" extrusionOk="0">
                    <a:moveTo>
                      <a:pt x="1345" y="0"/>
                    </a:moveTo>
                    <a:cubicBezTo>
                      <a:pt x="887" y="29"/>
                      <a:pt x="458" y="115"/>
                      <a:pt x="0" y="258"/>
                    </a:cubicBezTo>
                    <a:lnTo>
                      <a:pt x="57" y="1574"/>
                    </a:lnTo>
                    <a:cubicBezTo>
                      <a:pt x="1031" y="1574"/>
                      <a:pt x="2433" y="1403"/>
                      <a:pt x="2433" y="1403"/>
                    </a:cubicBezTo>
                    <a:lnTo>
                      <a:pt x="2347" y="286"/>
                    </a:lnTo>
                    <a:cubicBezTo>
                      <a:pt x="2032" y="172"/>
                      <a:pt x="1689" y="57"/>
                      <a:pt x="13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64"/>
              <p:cNvSpPr/>
              <p:nvPr/>
            </p:nvSpPr>
            <p:spPr>
              <a:xfrm>
                <a:off x="6726954" y="4601846"/>
                <a:ext cx="227407" cy="68844"/>
              </a:xfrm>
              <a:custGeom>
                <a:avLst/>
                <a:gdLst/>
                <a:ahLst/>
                <a:cxnLst/>
                <a:rect l="l" t="t" r="r" b="b"/>
                <a:pathLst>
                  <a:path w="2157" h="653" extrusionOk="0">
                    <a:moveTo>
                      <a:pt x="0" y="0"/>
                    </a:moveTo>
                    <a:lnTo>
                      <a:pt x="0" y="601"/>
                    </a:lnTo>
                    <a:cubicBezTo>
                      <a:pt x="0" y="601"/>
                      <a:pt x="967" y="652"/>
                      <a:pt x="1603" y="652"/>
                    </a:cubicBezTo>
                    <a:cubicBezTo>
                      <a:pt x="1921" y="652"/>
                      <a:pt x="2156" y="639"/>
                      <a:pt x="2147" y="601"/>
                    </a:cubicBezTo>
                    <a:cubicBezTo>
                      <a:pt x="2147" y="487"/>
                      <a:pt x="945" y="0"/>
                      <a:pt x="9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64"/>
              <p:cNvSpPr/>
              <p:nvPr/>
            </p:nvSpPr>
            <p:spPr>
              <a:xfrm>
                <a:off x="6932112" y="3446268"/>
                <a:ext cx="262620" cy="331991"/>
              </a:xfrm>
              <a:custGeom>
                <a:avLst/>
                <a:gdLst/>
                <a:ahLst/>
                <a:cxnLst/>
                <a:rect l="l" t="t" r="r" b="b"/>
                <a:pathLst>
                  <a:path w="2491" h="3149" extrusionOk="0">
                    <a:moveTo>
                      <a:pt x="1231" y="0"/>
                    </a:moveTo>
                    <a:lnTo>
                      <a:pt x="258" y="29"/>
                    </a:lnTo>
                    <a:lnTo>
                      <a:pt x="0" y="687"/>
                    </a:lnTo>
                    <a:lnTo>
                      <a:pt x="115" y="3148"/>
                    </a:lnTo>
                    <a:lnTo>
                      <a:pt x="2490" y="2261"/>
                    </a:lnTo>
                    <a:lnTo>
                      <a:pt x="2490" y="630"/>
                    </a:lnTo>
                    <a:cubicBezTo>
                      <a:pt x="2090" y="401"/>
                      <a:pt x="1660" y="200"/>
                      <a:pt x="12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64"/>
              <p:cNvSpPr/>
              <p:nvPr/>
            </p:nvSpPr>
            <p:spPr>
              <a:xfrm>
                <a:off x="6639451" y="2619515"/>
                <a:ext cx="606524" cy="1092334"/>
              </a:xfrm>
              <a:custGeom>
                <a:avLst/>
                <a:gdLst/>
                <a:ahLst/>
                <a:cxnLst/>
                <a:rect l="l" t="t" r="r" b="b"/>
                <a:pathLst>
                  <a:path w="5753" h="10361" extrusionOk="0">
                    <a:moveTo>
                      <a:pt x="2118" y="0"/>
                    </a:moveTo>
                    <a:cubicBezTo>
                      <a:pt x="2118" y="0"/>
                      <a:pt x="1231" y="58"/>
                      <a:pt x="659" y="172"/>
                    </a:cubicBezTo>
                    <a:lnTo>
                      <a:pt x="802" y="5180"/>
                    </a:lnTo>
                    <a:lnTo>
                      <a:pt x="0" y="9731"/>
                    </a:lnTo>
                    <a:cubicBezTo>
                      <a:pt x="0" y="9731"/>
                      <a:pt x="1497" y="10344"/>
                      <a:pt x="2787" y="10344"/>
                    </a:cubicBezTo>
                    <a:cubicBezTo>
                      <a:pt x="2890" y="10344"/>
                      <a:pt x="2992" y="10340"/>
                      <a:pt x="3091" y="10332"/>
                    </a:cubicBezTo>
                    <a:lnTo>
                      <a:pt x="3435" y="8014"/>
                    </a:lnTo>
                    <a:lnTo>
                      <a:pt x="3606" y="10361"/>
                    </a:lnTo>
                    <a:cubicBezTo>
                      <a:pt x="4350" y="10332"/>
                      <a:pt x="5066" y="10189"/>
                      <a:pt x="5753" y="9931"/>
                    </a:cubicBezTo>
                    <a:lnTo>
                      <a:pt x="5037" y="5180"/>
                    </a:lnTo>
                    <a:cubicBezTo>
                      <a:pt x="4923" y="4408"/>
                      <a:pt x="4894" y="3606"/>
                      <a:pt x="5009" y="2834"/>
                    </a:cubicBezTo>
                    <a:cubicBezTo>
                      <a:pt x="5095" y="2376"/>
                      <a:pt x="5066" y="1918"/>
                      <a:pt x="4866" y="1517"/>
                    </a:cubicBezTo>
                    <a:cubicBezTo>
                      <a:pt x="4780" y="1345"/>
                      <a:pt x="4694" y="1174"/>
                      <a:pt x="4608" y="1031"/>
                    </a:cubicBezTo>
                    <a:lnTo>
                      <a:pt x="420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64"/>
              <p:cNvSpPr/>
              <p:nvPr/>
            </p:nvSpPr>
            <p:spPr>
              <a:xfrm>
                <a:off x="6751097" y="2701010"/>
                <a:ext cx="96677" cy="281386"/>
              </a:xfrm>
              <a:custGeom>
                <a:avLst/>
                <a:gdLst/>
                <a:ahLst/>
                <a:cxnLst/>
                <a:rect l="l" t="t" r="r" b="b"/>
                <a:pathLst>
                  <a:path w="917" h="2669" extrusionOk="0">
                    <a:moveTo>
                      <a:pt x="286" y="0"/>
                    </a:moveTo>
                    <a:cubicBezTo>
                      <a:pt x="143" y="744"/>
                      <a:pt x="58" y="1517"/>
                      <a:pt x="0" y="2290"/>
                    </a:cubicBezTo>
                    <a:cubicBezTo>
                      <a:pt x="18" y="2571"/>
                      <a:pt x="25" y="2626"/>
                      <a:pt x="27" y="2626"/>
                    </a:cubicBezTo>
                    <a:cubicBezTo>
                      <a:pt x="29" y="2626"/>
                      <a:pt x="29" y="2604"/>
                      <a:pt x="29" y="2604"/>
                    </a:cubicBezTo>
                    <a:cubicBezTo>
                      <a:pt x="29" y="2604"/>
                      <a:pt x="251" y="2669"/>
                      <a:pt x="472" y="2669"/>
                    </a:cubicBezTo>
                    <a:cubicBezTo>
                      <a:pt x="694" y="2669"/>
                      <a:pt x="916" y="2604"/>
                      <a:pt x="916" y="2347"/>
                    </a:cubicBezTo>
                    <a:cubicBezTo>
                      <a:pt x="887" y="1832"/>
                      <a:pt x="286" y="0"/>
                      <a:pt x="2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64"/>
              <p:cNvSpPr/>
              <p:nvPr/>
            </p:nvSpPr>
            <p:spPr>
              <a:xfrm>
                <a:off x="6868751" y="2483726"/>
                <a:ext cx="105744" cy="135896"/>
              </a:xfrm>
              <a:custGeom>
                <a:avLst/>
                <a:gdLst/>
                <a:ahLst/>
                <a:cxnLst/>
                <a:rect l="l" t="t" r="r" b="b"/>
                <a:pathLst>
                  <a:path w="1003" h="1289" extrusionOk="0">
                    <a:moveTo>
                      <a:pt x="0" y="1"/>
                    </a:moveTo>
                    <a:lnTo>
                      <a:pt x="0" y="1288"/>
                    </a:lnTo>
                    <a:lnTo>
                      <a:pt x="1002" y="1288"/>
                    </a:lnTo>
                    <a:lnTo>
                      <a:pt x="1002" y="602"/>
                    </a:lnTo>
                    <a:lnTo>
                      <a:pt x="1002" y="1"/>
                    </a:lnTo>
                    <a:close/>
                  </a:path>
                </a:pathLst>
              </a:custGeom>
              <a:solidFill>
                <a:srgbClr val="F5B8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64"/>
              <p:cNvSpPr/>
              <p:nvPr/>
            </p:nvSpPr>
            <p:spPr>
              <a:xfrm>
                <a:off x="6868751" y="2483726"/>
                <a:ext cx="105744" cy="108696"/>
              </a:xfrm>
              <a:custGeom>
                <a:avLst/>
                <a:gdLst/>
                <a:ahLst/>
                <a:cxnLst/>
                <a:rect l="l" t="t" r="r" b="b"/>
                <a:pathLst>
                  <a:path w="1003" h="1031" extrusionOk="0">
                    <a:moveTo>
                      <a:pt x="229" y="1"/>
                    </a:moveTo>
                    <a:lnTo>
                      <a:pt x="0" y="401"/>
                    </a:lnTo>
                    <a:cubicBezTo>
                      <a:pt x="0" y="401"/>
                      <a:pt x="115" y="888"/>
                      <a:pt x="1002" y="1031"/>
                    </a:cubicBezTo>
                    <a:lnTo>
                      <a:pt x="1002" y="86"/>
                    </a:lnTo>
                    <a:lnTo>
                      <a:pt x="945" y="58"/>
                    </a:lnTo>
                    <a:lnTo>
                      <a:pt x="344" y="1"/>
                    </a:lnTo>
                    <a:close/>
                  </a:path>
                </a:pathLst>
              </a:custGeom>
              <a:solidFill>
                <a:srgbClr val="EB9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64"/>
              <p:cNvSpPr/>
              <p:nvPr/>
            </p:nvSpPr>
            <p:spPr>
              <a:xfrm>
                <a:off x="6721050" y="2267181"/>
                <a:ext cx="346962" cy="286025"/>
              </a:xfrm>
              <a:custGeom>
                <a:avLst/>
                <a:gdLst/>
                <a:ahLst/>
                <a:cxnLst/>
                <a:rect l="l" t="t" r="r" b="b"/>
                <a:pathLst>
                  <a:path w="3291" h="2713" extrusionOk="0">
                    <a:moveTo>
                      <a:pt x="2307" y="0"/>
                    </a:moveTo>
                    <a:cubicBezTo>
                      <a:pt x="2244" y="0"/>
                      <a:pt x="2180" y="8"/>
                      <a:pt x="2117" y="23"/>
                    </a:cubicBezTo>
                    <a:cubicBezTo>
                      <a:pt x="1716" y="51"/>
                      <a:pt x="1344" y="194"/>
                      <a:pt x="1029" y="423"/>
                    </a:cubicBezTo>
                    <a:cubicBezTo>
                      <a:pt x="1058" y="738"/>
                      <a:pt x="972" y="1053"/>
                      <a:pt x="743" y="1282"/>
                    </a:cubicBezTo>
                    <a:cubicBezTo>
                      <a:pt x="743" y="1282"/>
                      <a:pt x="620" y="993"/>
                      <a:pt x="390" y="993"/>
                    </a:cubicBezTo>
                    <a:cubicBezTo>
                      <a:pt x="349" y="993"/>
                      <a:pt x="304" y="1003"/>
                      <a:pt x="257" y="1024"/>
                    </a:cubicBezTo>
                    <a:cubicBezTo>
                      <a:pt x="1" y="1152"/>
                      <a:pt x="156" y="1828"/>
                      <a:pt x="641" y="1828"/>
                    </a:cubicBezTo>
                    <a:cubicBezTo>
                      <a:pt x="699" y="1828"/>
                      <a:pt x="762" y="1818"/>
                      <a:pt x="829" y="1797"/>
                    </a:cubicBezTo>
                    <a:cubicBezTo>
                      <a:pt x="1287" y="2598"/>
                      <a:pt x="1917" y="2713"/>
                      <a:pt x="2088" y="2713"/>
                    </a:cubicBezTo>
                    <a:cubicBezTo>
                      <a:pt x="2918" y="2684"/>
                      <a:pt x="3290" y="1597"/>
                      <a:pt x="3176" y="767"/>
                    </a:cubicBezTo>
                    <a:cubicBezTo>
                      <a:pt x="3126" y="319"/>
                      <a:pt x="2730" y="0"/>
                      <a:pt x="2307" y="0"/>
                    </a:cubicBezTo>
                    <a:close/>
                  </a:path>
                </a:pathLst>
              </a:custGeom>
              <a:solidFill>
                <a:srgbClr val="F5B8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64"/>
              <p:cNvSpPr/>
              <p:nvPr/>
            </p:nvSpPr>
            <p:spPr>
              <a:xfrm>
                <a:off x="6748039" y="2394747"/>
                <a:ext cx="39324" cy="46810"/>
              </a:xfrm>
              <a:custGeom>
                <a:avLst/>
                <a:gdLst/>
                <a:ahLst/>
                <a:cxnLst/>
                <a:rect l="l" t="t" r="r" b="b"/>
                <a:pathLst>
                  <a:path w="373" h="444" extrusionOk="0">
                    <a:moveTo>
                      <a:pt x="187" y="0"/>
                    </a:moveTo>
                    <a:cubicBezTo>
                      <a:pt x="151" y="0"/>
                      <a:pt x="115" y="15"/>
                      <a:pt x="87" y="43"/>
                    </a:cubicBezTo>
                    <a:cubicBezTo>
                      <a:pt x="1" y="100"/>
                      <a:pt x="87" y="444"/>
                      <a:pt x="373" y="444"/>
                    </a:cubicBezTo>
                    <a:cubicBezTo>
                      <a:pt x="287" y="387"/>
                      <a:pt x="201" y="329"/>
                      <a:pt x="172" y="215"/>
                    </a:cubicBezTo>
                    <a:cubicBezTo>
                      <a:pt x="125" y="96"/>
                      <a:pt x="196" y="36"/>
                      <a:pt x="255" y="36"/>
                    </a:cubicBezTo>
                    <a:cubicBezTo>
                      <a:pt x="266" y="36"/>
                      <a:pt x="277" y="38"/>
                      <a:pt x="287" y="43"/>
                    </a:cubicBezTo>
                    <a:cubicBezTo>
                      <a:pt x="258" y="15"/>
                      <a:pt x="222" y="0"/>
                      <a:pt x="187" y="0"/>
                    </a:cubicBezTo>
                    <a:close/>
                  </a:path>
                </a:pathLst>
              </a:custGeom>
              <a:solidFill>
                <a:srgbClr val="EB9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64"/>
              <p:cNvSpPr/>
              <p:nvPr/>
            </p:nvSpPr>
            <p:spPr>
              <a:xfrm>
                <a:off x="6820467" y="2619515"/>
                <a:ext cx="193249" cy="256611"/>
              </a:xfrm>
              <a:custGeom>
                <a:avLst/>
                <a:gdLst/>
                <a:ahLst/>
                <a:cxnLst/>
                <a:rect l="l" t="t" r="r" b="b"/>
                <a:pathLst>
                  <a:path w="1833" h="2434" extrusionOk="0">
                    <a:moveTo>
                      <a:pt x="401" y="0"/>
                    </a:moveTo>
                    <a:lnTo>
                      <a:pt x="1" y="29"/>
                    </a:lnTo>
                    <a:lnTo>
                      <a:pt x="1718" y="2433"/>
                    </a:lnTo>
                    <a:lnTo>
                      <a:pt x="1832" y="0"/>
                    </a:lnTo>
                    <a:close/>
                  </a:path>
                </a:pathLst>
              </a:custGeom>
              <a:solidFill>
                <a:srgbClr val="F5B8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64"/>
              <p:cNvSpPr/>
              <p:nvPr/>
            </p:nvSpPr>
            <p:spPr>
              <a:xfrm>
                <a:off x="6868751" y="2688886"/>
                <a:ext cx="141905" cy="187239"/>
              </a:xfrm>
              <a:custGeom>
                <a:avLst/>
                <a:gdLst/>
                <a:ahLst/>
                <a:cxnLst/>
                <a:rect l="l" t="t" r="r" b="b"/>
                <a:pathLst>
                  <a:path w="1346" h="1776" extrusionOk="0">
                    <a:moveTo>
                      <a:pt x="0" y="1"/>
                    </a:moveTo>
                    <a:lnTo>
                      <a:pt x="1260" y="1775"/>
                    </a:lnTo>
                    <a:lnTo>
                      <a:pt x="134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64"/>
              <p:cNvSpPr/>
              <p:nvPr/>
            </p:nvSpPr>
            <p:spPr>
              <a:xfrm>
                <a:off x="7001482" y="2619515"/>
                <a:ext cx="78543" cy="256611"/>
              </a:xfrm>
              <a:custGeom>
                <a:avLst/>
                <a:gdLst/>
                <a:ahLst/>
                <a:cxnLst/>
                <a:rect l="l" t="t" r="r" b="b"/>
                <a:pathLst>
                  <a:path w="745" h="2434" extrusionOk="0">
                    <a:moveTo>
                      <a:pt x="115" y="0"/>
                    </a:moveTo>
                    <a:lnTo>
                      <a:pt x="1" y="2433"/>
                    </a:lnTo>
                    <a:lnTo>
                      <a:pt x="659" y="1603"/>
                    </a:lnTo>
                    <a:lnTo>
                      <a:pt x="344" y="1174"/>
                    </a:lnTo>
                    <a:lnTo>
                      <a:pt x="745" y="1088"/>
                    </a:lnTo>
                    <a:lnTo>
                      <a:pt x="11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64"/>
              <p:cNvSpPr/>
              <p:nvPr/>
            </p:nvSpPr>
            <p:spPr>
              <a:xfrm>
                <a:off x="6820467" y="2622573"/>
                <a:ext cx="181124" cy="253553"/>
              </a:xfrm>
              <a:custGeom>
                <a:avLst/>
                <a:gdLst/>
                <a:ahLst/>
                <a:cxnLst/>
                <a:rect l="l" t="t" r="r" b="b"/>
                <a:pathLst>
                  <a:path w="1718" h="2405" extrusionOk="0">
                    <a:moveTo>
                      <a:pt x="1" y="0"/>
                    </a:moveTo>
                    <a:lnTo>
                      <a:pt x="1" y="1145"/>
                    </a:lnTo>
                    <a:lnTo>
                      <a:pt x="602" y="1345"/>
                    </a:lnTo>
                    <a:lnTo>
                      <a:pt x="401" y="1717"/>
                    </a:lnTo>
                    <a:lnTo>
                      <a:pt x="1718" y="2404"/>
                    </a:lnTo>
                    <a:lnTo>
                      <a:pt x="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64"/>
              <p:cNvSpPr/>
              <p:nvPr/>
            </p:nvSpPr>
            <p:spPr>
              <a:xfrm>
                <a:off x="6977340" y="4601846"/>
                <a:ext cx="226458" cy="68844"/>
              </a:xfrm>
              <a:custGeom>
                <a:avLst/>
                <a:gdLst/>
                <a:ahLst/>
                <a:cxnLst/>
                <a:rect l="l" t="t" r="r" b="b"/>
                <a:pathLst>
                  <a:path w="2148" h="653" extrusionOk="0">
                    <a:moveTo>
                      <a:pt x="1" y="0"/>
                    </a:moveTo>
                    <a:lnTo>
                      <a:pt x="1" y="601"/>
                    </a:lnTo>
                    <a:cubicBezTo>
                      <a:pt x="1" y="601"/>
                      <a:pt x="955" y="652"/>
                      <a:pt x="1591" y="652"/>
                    </a:cubicBezTo>
                    <a:cubicBezTo>
                      <a:pt x="1909" y="652"/>
                      <a:pt x="2147" y="639"/>
                      <a:pt x="2147" y="601"/>
                    </a:cubicBezTo>
                    <a:cubicBezTo>
                      <a:pt x="2119" y="487"/>
                      <a:pt x="945" y="0"/>
                      <a:pt x="9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64"/>
              <p:cNvSpPr/>
              <p:nvPr/>
            </p:nvSpPr>
            <p:spPr>
              <a:xfrm>
                <a:off x="7007491" y="2384204"/>
                <a:ext cx="24248" cy="30258"/>
              </a:xfrm>
              <a:custGeom>
                <a:avLst/>
                <a:gdLst/>
                <a:ahLst/>
                <a:cxnLst/>
                <a:rect l="l" t="t" r="r" b="b"/>
                <a:pathLst>
                  <a:path w="230" h="287" extrusionOk="0">
                    <a:moveTo>
                      <a:pt x="115" y="0"/>
                    </a:moveTo>
                    <a:cubicBezTo>
                      <a:pt x="58" y="0"/>
                      <a:pt x="1" y="57"/>
                      <a:pt x="1" y="143"/>
                    </a:cubicBezTo>
                    <a:cubicBezTo>
                      <a:pt x="1" y="229"/>
                      <a:pt x="58" y="286"/>
                      <a:pt x="115" y="286"/>
                    </a:cubicBezTo>
                    <a:cubicBezTo>
                      <a:pt x="173" y="286"/>
                      <a:pt x="230" y="229"/>
                      <a:pt x="230" y="143"/>
                    </a:cubicBezTo>
                    <a:cubicBezTo>
                      <a:pt x="230" y="57"/>
                      <a:pt x="173" y="0"/>
                      <a:pt x="115" y="0"/>
                    </a:cubicBezTo>
                    <a:close/>
                  </a:path>
                </a:pathLst>
              </a:custGeom>
              <a:solidFill>
                <a:srgbClr val="243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64"/>
              <p:cNvSpPr/>
              <p:nvPr/>
            </p:nvSpPr>
            <p:spPr>
              <a:xfrm>
                <a:off x="6944131" y="2399280"/>
                <a:ext cx="42382" cy="63467"/>
              </a:xfrm>
              <a:custGeom>
                <a:avLst/>
                <a:gdLst/>
                <a:ahLst/>
                <a:cxnLst/>
                <a:rect l="l" t="t" r="r" b="b"/>
                <a:pathLst>
                  <a:path w="402" h="602" extrusionOk="0">
                    <a:moveTo>
                      <a:pt x="201" y="0"/>
                    </a:moveTo>
                    <a:cubicBezTo>
                      <a:pt x="144" y="201"/>
                      <a:pt x="230" y="372"/>
                      <a:pt x="230" y="458"/>
                    </a:cubicBezTo>
                    <a:cubicBezTo>
                      <a:pt x="230" y="544"/>
                      <a:pt x="1" y="601"/>
                      <a:pt x="173" y="601"/>
                    </a:cubicBezTo>
                    <a:cubicBezTo>
                      <a:pt x="344" y="601"/>
                      <a:pt x="402" y="515"/>
                      <a:pt x="344" y="429"/>
                    </a:cubicBezTo>
                    <a:cubicBezTo>
                      <a:pt x="258" y="286"/>
                      <a:pt x="230" y="143"/>
                      <a:pt x="201" y="0"/>
                    </a:cubicBezTo>
                    <a:close/>
                  </a:path>
                </a:pathLst>
              </a:custGeom>
              <a:solidFill>
                <a:srgbClr val="E375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64"/>
              <p:cNvSpPr/>
              <p:nvPr/>
            </p:nvSpPr>
            <p:spPr>
              <a:xfrm>
                <a:off x="6998530" y="2361116"/>
                <a:ext cx="51343" cy="17079"/>
              </a:xfrm>
              <a:custGeom>
                <a:avLst/>
                <a:gdLst/>
                <a:ahLst/>
                <a:cxnLst/>
                <a:rect l="l" t="t" r="r" b="b"/>
                <a:pathLst>
                  <a:path w="487" h="162" extrusionOk="0">
                    <a:moveTo>
                      <a:pt x="238" y="0"/>
                    </a:moveTo>
                    <a:cubicBezTo>
                      <a:pt x="168" y="0"/>
                      <a:pt x="95" y="23"/>
                      <a:pt x="29" y="76"/>
                    </a:cubicBezTo>
                    <a:cubicBezTo>
                      <a:pt x="0" y="76"/>
                      <a:pt x="0" y="105"/>
                      <a:pt x="29" y="133"/>
                    </a:cubicBezTo>
                    <a:lnTo>
                      <a:pt x="86" y="133"/>
                    </a:lnTo>
                    <a:cubicBezTo>
                      <a:pt x="129" y="90"/>
                      <a:pt x="186" y="69"/>
                      <a:pt x="247" y="69"/>
                    </a:cubicBezTo>
                    <a:cubicBezTo>
                      <a:pt x="308" y="69"/>
                      <a:pt x="372" y="90"/>
                      <a:pt x="429" y="133"/>
                    </a:cubicBezTo>
                    <a:cubicBezTo>
                      <a:pt x="429" y="133"/>
                      <a:pt x="429" y="162"/>
                      <a:pt x="429" y="162"/>
                    </a:cubicBezTo>
                    <a:lnTo>
                      <a:pt x="458" y="162"/>
                    </a:lnTo>
                    <a:cubicBezTo>
                      <a:pt x="487" y="133"/>
                      <a:pt x="487" y="105"/>
                      <a:pt x="458" y="76"/>
                    </a:cubicBezTo>
                    <a:cubicBezTo>
                      <a:pt x="397" y="30"/>
                      <a:pt x="319" y="0"/>
                      <a:pt x="238" y="0"/>
                    </a:cubicBezTo>
                    <a:close/>
                  </a:path>
                </a:pathLst>
              </a:custGeom>
              <a:solidFill>
                <a:srgbClr val="243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64"/>
              <p:cNvSpPr/>
              <p:nvPr/>
            </p:nvSpPr>
            <p:spPr>
              <a:xfrm>
                <a:off x="7019615" y="2387156"/>
                <a:ext cx="21191" cy="3163"/>
              </a:xfrm>
              <a:custGeom>
                <a:avLst/>
                <a:gdLst/>
                <a:ahLst/>
                <a:cxnLst/>
                <a:rect l="l" t="t" r="r" b="b"/>
                <a:pathLst>
                  <a:path w="201" h="30" extrusionOk="0">
                    <a:moveTo>
                      <a:pt x="0" y="1"/>
                    </a:moveTo>
                    <a:cubicBezTo>
                      <a:pt x="0" y="1"/>
                      <a:pt x="0" y="1"/>
                      <a:pt x="0" y="29"/>
                    </a:cubicBezTo>
                    <a:lnTo>
                      <a:pt x="201" y="29"/>
                    </a:lnTo>
                    <a:cubicBezTo>
                      <a:pt x="201" y="1"/>
                      <a:pt x="201" y="1"/>
                      <a:pt x="201" y="1"/>
                    </a:cubicBezTo>
                    <a:close/>
                  </a:path>
                </a:pathLst>
              </a:custGeom>
              <a:solidFill>
                <a:srgbClr val="243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64"/>
              <p:cNvSpPr/>
              <p:nvPr/>
            </p:nvSpPr>
            <p:spPr>
              <a:xfrm>
                <a:off x="7016558" y="2387156"/>
                <a:ext cx="21296" cy="9172"/>
              </a:xfrm>
              <a:custGeom>
                <a:avLst/>
                <a:gdLst/>
                <a:ahLst/>
                <a:cxnLst/>
                <a:rect l="l" t="t" r="r" b="b"/>
                <a:pathLst>
                  <a:path w="202" h="87" extrusionOk="0">
                    <a:moveTo>
                      <a:pt x="29" y="1"/>
                    </a:moveTo>
                    <a:cubicBezTo>
                      <a:pt x="29" y="1"/>
                      <a:pt x="1" y="29"/>
                      <a:pt x="29" y="58"/>
                    </a:cubicBezTo>
                    <a:cubicBezTo>
                      <a:pt x="87" y="87"/>
                      <a:pt x="144" y="87"/>
                      <a:pt x="201" y="87"/>
                    </a:cubicBezTo>
                    <a:cubicBezTo>
                      <a:pt x="201" y="87"/>
                      <a:pt x="201" y="58"/>
                      <a:pt x="201" y="58"/>
                    </a:cubicBezTo>
                    <a:cubicBezTo>
                      <a:pt x="144" y="58"/>
                      <a:pt x="87" y="29"/>
                      <a:pt x="29" y="1"/>
                    </a:cubicBezTo>
                    <a:close/>
                  </a:path>
                </a:pathLst>
              </a:custGeom>
              <a:solidFill>
                <a:srgbClr val="243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64"/>
              <p:cNvSpPr/>
              <p:nvPr/>
            </p:nvSpPr>
            <p:spPr>
              <a:xfrm>
                <a:off x="6892894" y="2384204"/>
                <a:ext cx="24248" cy="30258"/>
              </a:xfrm>
              <a:custGeom>
                <a:avLst/>
                <a:gdLst/>
                <a:ahLst/>
                <a:cxnLst/>
                <a:rect l="l" t="t" r="r" b="b"/>
                <a:pathLst>
                  <a:path w="230" h="287" extrusionOk="0">
                    <a:moveTo>
                      <a:pt x="115" y="0"/>
                    </a:moveTo>
                    <a:cubicBezTo>
                      <a:pt x="58" y="0"/>
                      <a:pt x="0" y="57"/>
                      <a:pt x="0" y="143"/>
                    </a:cubicBezTo>
                    <a:cubicBezTo>
                      <a:pt x="0" y="229"/>
                      <a:pt x="58" y="286"/>
                      <a:pt x="115" y="286"/>
                    </a:cubicBezTo>
                    <a:cubicBezTo>
                      <a:pt x="172" y="286"/>
                      <a:pt x="229" y="229"/>
                      <a:pt x="229" y="143"/>
                    </a:cubicBezTo>
                    <a:cubicBezTo>
                      <a:pt x="229" y="57"/>
                      <a:pt x="172" y="0"/>
                      <a:pt x="115" y="0"/>
                    </a:cubicBezTo>
                    <a:close/>
                  </a:path>
                </a:pathLst>
              </a:custGeom>
              <a:solidFill>
                <a:srgbClr val="243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64"/>
              <p:cNvSpPr/>
              <p:nvPr/>
            </p:nvSpPr>
            <p:spPr>
              <a:xfrm>
                <a:off x="6874761" y="2361116"/>
                <a:ext cx="48391" cy="17079"/>
              </a:xfrm>
              <a:custGeom>
                <a:avLst/>
                <a:gdLst/>
                <a:ahLst/>
                <a:cxnLst/>
                <a:rect l="l" t="t" r="r" b="b"/>
                <a:pathLst>
                  <a:path w="459" h="162" extrusionOk="0">
                    <a:moveTo>
                      <a:pt x="236" y="0"/>
                    </a:moveTo>
                    <a:cubicBezTo>
                      <a:pt x="148" y="0"/>
                      <a:pt x="62" y="30"/>
                      <a:pt x="1" y="76"/>
                    </a:cubicBezTo>
                    <a:cubicBezTo>
                      <a:pt x="1" y="105"/>
                      <a:pt x="1" y="133"/>
                      <a:pt x="1" y="162"/>
                    </a:cubicBezTo>
                    <a:lnTo>
                      <a:pt x="29" y="162"/>
                    </a:lnTo>
                    <a:cubicBezTo>
                      <a:pt x="58" y="162"/>
                      <a:pt x="58" y="133"/>
                      <a:pt x="58" y="133"/>
                    </a:cubicBezTo>
                    <a:cubicBezTo>
                      <a:pt x="101" y="90"/>
                      <a:pt x="158" y="69"/>
                      <a:pt x="215" y="69"/>
                    </a:cubicBezTo>
                    <a:cubicBezTo>
                      <a:pt x="273" y="69"/>
                      <a:pt x="330" y="90"/>
                      <a:pt x="373" y="133"/>
                    </a:cubicBezTo>
                    <a:lnTo>
                      <a:pt x="459" y="133"/>
                    </a:lnTo>
                    <a:cubicBezTo>
                      <a:pt x="459" y="105"/>
                      <a:pt x="459" y="76"/>
                      <a:pt x="459" y="76"/>
                    </a:cubicBezTo>
                    <a:cubicBezTo>
                      <a:pt x="392" y="23"/>
                      <a:pt x="313" y="0"/>
                      <a:pt x="236" y="0"/>
                    </a:cubicBezTo>
                    <a:close/>
                  </a:path>
                </a:pathLst>
              </a:custGeom>
              <a:solidFill>
                <a:srgbClr val="243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64"/>
              <p:cNvSpPr/>
              <p:nvPr/>
            </p:nvSpPr>
            <p:spPr>
              <a:xfrm>
                <a:off x="6883827" y="2387156"/>
                <a:ext cx="21191" cy="3163"/>
              </a:xfrm>
              <a:custGeom>
                <a:avLst/>
                <a:gdLst/>
                <a:ahLst/>
                <a:cxnLst/>
                <a:rect l="l" t="t" r="r" b="b"/>
                <a:pathLst>
                  <a:path w="201" h="30" extrusionOk="0">
                    <a:moveTo>
                      <a:pt x="1" y="1"/>
                    </a:moveTo>
                    <a:cubicBezTo>
                      <a:pt x="1" y="1"/>
                      <a:pt x="1" y="1"/>
                      <a:pt x="1" y="29"/>
                    </a:cubicBezTo>
                    <a:lnTo>
                      <a:pt x="201" y="29"/>
                    </a:lnTo>
                    <a:lnTo>
                      <a:pt x="172" y="1"/>
                    </a:lnTo>
                    <a:close/>
                  </a:path>
                </a:pathLst>
              </a:custGeom>
              <a:solidFill>
                <a:srgbClr val="243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64"/>
              <p:cNvSpPr/>
              <p:nvPr/>
            </p:nvSpPr>
            <p:spPr>
              <a:xfrm>
                <a:off x="6883827" y="2387156"/>
                <a:ext cx="21191" cy="9172"/>
              </a:xfrm>
              <a:custGeom>
                <a:avLst/>
                <a:gdLst/>
                <a:ahLst/>
                <a:cxnLst/>
                <a:rect l="l" t="t" r="r" b="b"/>
                <a:pathLst>
                  <a:path w="201" h="87" extrusionOk="0">
                    <a:moveTo>
                      <a:pt x="172" y="1"/>
                    </a:moveTo>
                    <a:cubicBezTo>
                      <a:pt x="144" y="29"/>
                      <a:pt x="86" y="58"/>
                      <a:pt x="29" y="58"/>
                    </a:cubicBezTo>
                    <a:lnTo>
                      <a:pt x="1" y="58"/>
                    </a:lnTo>
                    <a:cubicBezTo>
                      <a:pt x="1" y="87"/>
                      <a:pt x="1" y="87"/>
                      <a:pt x="29" y="87"/>
                    </a:cubicBezTo>
                    <a:cubicBezTo>
                      <a:pt x="86" y="87"/>
                      <a:pt x="144" y="58"/>
                      <a:pt x="201" y="29"/>
                    </a:cubicBezTo>
                    <a:cubicBezTo>
                      <a:pt x="201" y="29"/>
                      <a:pt x="201" y="29"/>
                      <a:pt x="201" y="1"/>
                    </a:cubicBezTo>
                    <a:close/>
                  </a:path>
                </a:pathLst>
              </a:custGeom>
              <a:solidFill>
                <a:srgbClr val="243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64"/>
              <p:cNvSpPr/>
              <p:nvPr/>
            </p:nvSpPr>
            <p:spPr>
              <a:xfrm>
                <a:off x="6904912" y="2480669"/>
                <a:ext cx="72534" cy="18661"/>
              </a:xfrm>
              <a:custGeom>
                <a:avLst/>
                <a:gdLst/>
                <a:ahLst/>
                <a:cxnLst/>
                <a:rect l="l" t="t" r="r" b="b"/>
                <a:pathLst>
                  <a:path w="688" h="177" extrusionOk="0">
                    <a:moveTo>
                      <a:pt x="1" y="1"/>
                    </a:moveTo>
                    <a:lnTo>
                      <a:pt x="1" y="1"/>
                    </a:lnTo>
                    <a:cubicBezTo>
                      <a:pt x="101" y="118"/>
                      <a:pt x="250" y="176"/>
                      <a:pt x="396" y="176"/>
                    </a:cubicBezTo>
                    <a:cubicBezTo>
                      <a:pt x="501" y="176"/>
                      <a:pt x="604" y="146"/>
                      <a:pt x="688" y="87"/>
                    </a:cubicBezTo>
                    <a:lnTo>
                      <a:pt x="688" y="87"/>
                    </a:lnTo>
                    <a:cubicBezTo>
                      <a:pt x="611" y="106"/>
                      <a:pt x="535" y="115"/>
                      <a:pt x="459" y="115"/>
                    </a:cubicBezTo>
                    <a:cubicBezTo>
                      <a:pt x="306" y="115"/>
                      <a:pt x="153" y="77"/>
                      <a:pt x="1" y="1"/>
                    </a:cubicBezTo>
                    <a:close/>
                  </a:path>
                </a:pathLst>
              </a:custGeom>
              <a:solidFill>
                <a:srgbClr val="E375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64"/>
              <p:cNvSpPr/>
              <p:nvPr/>
            </p:nvSpPr>
            <p:spPr>
              <a:xfrm>
                <a:off x="6717887" y="2857884"/>
                <a:ext cx="45334" cy="114705"/>
              </a:xfrm>
              <a:custGeom>
                <a:avLst/>
                <a:gdLst/>
                <a:ahLst/>
                <a:cxnLst/>
                <a:rect l="l" t="t" r="r" b="b"/>
                <a:pathLst>
                  <a:path w="430" h="1088" extrusionOk="0">
                    <a:moveTo>
                      <a:pt x="430" y="0"/>
                    </a:moveTo>
                    <a:lnTo>
                      <a:pt x="0" y="258"/>
                    </a:lnTo>
                    <a:lnTo>
                      <a:pt x="29" y="1088"/>
                    </a:lnTo>
                    <a:lnTo>
                      <a:pt x="430" y="0"/>
                    </a:lnTo>
                    <a:close/>
                  </a:path>
                </a:pathLst>
              </a:custGeom>
              <a:solidFill>
                <a:srgbClr val="C4CF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64"/>
              <p:cNvSpPr/>
              <p:nvPr/>
            </p:nvSpPr>
            <p:spPr>
              <a:xfrm>
                <a:off x="6913979" y="2770380"/>
                <a:ext cx="120820" cy="108696"/>
              </a:xfrm>
              <a:custGeom>
                <a:avLst/>
                <a:gdLst/>
                <a:ahLst/>
                <a:cxnLst/>
                <a:rect l="l" t="t" r="r" b="b"/>
                <a:pathLst>
                  <a:path w="1146" h="1031" extrusionOk="0">
                    <a:moveTo>
                      <a:pt x="87" y="0"/>
                    </a:moveTo>
                    <a:lnTo>
                      <a:pt x="1" y="86"/>
                    </a:lnTo>
                    <a:lnTo>
                      <a:pt x="1002" y="1031"/>
                    </a:lnTo>
                    <a:lnTo>
                      <a:pt x="1145" y="888"/>
                    </a:lnTo>
                    <a:lnTo>
                      <a:pt x="87" y="0"/>
                    </a:lnTo>
                    <a:close/>
                  </a:path>
                </a:pathLst>
              </a:custGeom>
              <a:solidFill>
                <a:srgbClr val="DBE1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64"/>
              <p:cNvSpPr/>
              <p:nvPr/>
            </p:nvSpPr>
            <p:spPr>
              <a:xfrm>
                <a:off x="6877818" y="2740229"/>
                <a:ext cx="45334" cy="39324"/>
              </a:xfrm>
              <a:custGeom>
                <a:avLst/>
                <a:gdLst/>
                <a:ahLst/>
                <a:cxnLst/>
                <a:rect l="l" t="t" r="r" b="b"/>
                <a:pathLst>
                  <a:path w="430" h="373" extrusionOk="0">
                    <a:moveTo>
                      <a:pt x="86" y="0"/>
                    </a:moveTo>
                    <a:lnTo>
                      <a:pt x="0" y="86"/>
                    </a:lnTo>
                    <a:lnTo>
                      <a:pt x="344" y="372"/>
                    </a:lnTo>
                    <a:lnTo>
                      <a:pt x="430" y="286"/>
                    </a:lnTo>
                    <a:lnTo>
                      <a:pt x="86" y="0"/>
                    </a:lnTo>
                    <a:close/>
                  </a:path>
                </a:pathLst>
              </a:custGeom>
              <a:solidFill>
                <a:srgbClr val="243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64"/>
              <p:cNvSpPr/>
              <p:nvPr/>
            </p:nvSpPr>
            <p:spPr>
              <a:xfrm>
                <a:off x="6639451" y="2845760"/>
                <a:ext cx="485915" cy="262198"/>
              </a:xfrm>
              <a:custGeom>
                <a:avLst/>
                <a:gdLst/>
                <a:ahLst/>
                <a:cxnLst/>
                <a:rect l="l" t="t" r="r" b="b"/>
                <a:pathLst>
                  <a:path w="4609" h="2487" extrusionOk="0">
                    <a:moveTo>
                      <a:pt x="3664" y="1"/>
                    </a:moveTo>
                    <a:cubicBezTo>
                      <a:pt x="3521" y="29"/>
                      <a:pt x="3206" y="802"/>
                      <a:pt x="3206" y="802"/>
                    </a:cubicBezTo>
                    <a:lnTo>
                      <a:pt x="1260" y="1060"/>
                    </a:lnTo>
                    <a:lnTo>
                      <a:pt x="1202" y="745"/>
                    </a:lnTo>
                    <a:lnTo>
                      <a:pt x="0" y="859"/>
                    </a:lnTo>
                    <a:cubicBezTo>
                      <a:pt x="0" y="859"/>
                      <a:pt x="0" y="2147"/>
                      <a:pt x="201" y="2433"/>
                    </a:cubicBezTo>
                    <a:cubicBezTo>
                      <a:pt x="225" y="2470"/>
                      <a:pt x="294" y="2486"/>
                      <a:pt x="398" y="2486"/>
                    </a:cubicBezTo>
                    <a:cubicBezTo>
                      <a:pt x="1032" y="2486"/>
                      <a:pt x="2958" y="1871"/>
                      <a:pt x="3721" y="1403"/>
                    </a:cubicBezTo>
                    <a:cubicBezTo>
                      <a:pt x="4608" y="859"/>
                      <a:pt x="4322" y="144"/>
                      <a:pt x="4322" y="144"/>
                    </a:cubicBezTo>
                    <a:cubicBezTo>
                      <a:pt x="4122" y="58"/>
                      <a:pt x="3893" y="29"/>
                      <a:pt x="3664" y="1"/>
                    </a:cubicBezTo>
                    <a:close/>
                  </a:path>
                </a:pathLst>
              </a:custGeom>
              <a:solidFill>
                <a:srgbClr val="F5B8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64"/>
              <p:cNvSpPr/>
              <p:nvPr/>
            </p:nvSpPr>
            <p:spPr>
              <a:xfrm>
                <a:off x="6639451" y="2942331"/>
                <a:ext cx="132839" cy="78543"/>
              </a:xfrm>
              <a:custGeom>
                <a:avLst/>
                <a:gdLst/>
                <a:ahLst/>
                <a:cxnLst/>
                <a:rect l="l" t="t" r="r" b="b"/>
                <a:pathLst>
                  <a:path w="1260" h="745" extrusionOk="0">
                    <a:moveTo>
                      <a:pt x="143" y="1"/>
                    </a:moveTo>
                    <a:cubicBezTo>
                      <a:pt x="115" y="1"/>
                      <a:pt x="58" y="87"/>
                      <a:pt x="0" y="172"/>
                    </a:cubicBezTo>
                    <a:cubicBezTo>
                      <a:pt x="0" y="315"/>
                      <a:pt x="0" y="544"/>
                      <a:pt x="29" y="745"/>
                    </a:cubicBezTo>
                    <a:lnTo>
                      <a:pt x="1260" y="144"/>
                    </a:lnTo>
                    <a:cubicBezTo>
                      <a:pt x="1260" y="144"/>
                      <a:pt x="287" y="1"/>
                      <a:pt x="143" y="1"/>
                    </a:cubicBezTo>
                    <a:close/>
                  </a:path>
                </a:pathLst>
              </a:custGeom>
              <a:solidFill>
                <a:srgbClr val="EB9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64"/>
              <p:cNvSpPr/>
              <p:nvPr/>
            </p:nvSpPr>
            <p:spPr>
              <a:xfrm>
                <a:off x="6603185" y="2636384"/>
                <a:ext cx="214334" cy="339266"/>
              </a:xfrm>
              <a:custGeom>
                <a:avLst/>
                <a:gdLst/>
                <a:ahLst/>
                <a:cxnLst/>
                <a:rect l="l" t="t" r="r" b="b"/>
                <a:pathLst>
                  <a:path w="2033" h="3218" extrusionOk="0">
                    <a:moveTo>
                      <a:pt x="1093" y="0"/>
                    </a:moveTo>
                    <a:cubicBezTo>
                      <a:pt x="923" y="0"/>
                      <a:pt x="590" y="73"/>
                      <a:pt x="344" y="584"/>
                    </a:cubicBezTo>
                    <a:cubicBezTo>
                      <a:pt x="1" y="1271"/>
                      <a:pt x="115" y="3217"/>
                      <a:pt x="115" y="3217"/>
                    </a:cubicBezTo>
                    <a:lnTo>
                      <a:pt x="1775" y="3017"/>
                    </a:lnTo>
                    <a:cubicBezTo>
                      <a:pt x="1775" y="3017"/>
                      <a:pt x="2033" y="241"/>
                      <a:pt x="1203" y="12"/>
                    </a:cubicBezTo>
                    <a:cubicBezTo>
                      <a:pt x="1203" y="12"/>
                      <a:pt x="1161" y="0"/>
                      <a:pt x="10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64"/>
              <p:cNvSpPr/>
              <p:nvPr/>
            </p:nvSpPr>
            <p:spPr>
              <a:xfrm>
                <a:off x="6992416" y="2661791"/>
                <a:ext cx="485915" cy="479801"/>
              </a:xfrm>
              <a:custGeom>
                <a:avLst/>
                <a:gdLst/>
                <a:ahLst/>
                <a:cxnLst/>
                <a:rect l="l" t="t" r="r" b="b"/>
                <a:pathLst>
                  <a:path w="4609" h="4551" extrusionOk="0">
                    <a:moveTo>
                      <a:pt x="1231" y="0"/>
                    </a:moveTo>
                    <a:lnTo>
                      <a:pt x="1" y="4551"/>
                    </a:lnTo>
                    <a:lnTo>
                      <a:pt x="3406" y="4551"/>
                    </a:lnTo>
                    <a:lnTo>
                      <a:pt x="4608" y="0"/>
                    </a:lnTo>
                    <a:close/>
                  </a:path>
                </a:pathLst>
              </a:custGeom>
              <a:solidFill>
                <a:srgbClr val="355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64"/>
              <p:cNvSpPr/>
              <p:nvPr/>
            </p:nvSpPr>
            <p:spPr>
              <a:xfrm>
                <a:off x="7004539" y="2676867"/>
                <a:ext cx="485810" cy="479801"/>
              </a:xfrm>
              <a:custGeom>
                <a:avLst/>
                <a:gdLst/>
                <a:ahLst/>
                <a:cxnLst/>
                <a:rect l="l" t="t" r="r" b="b"/>
                <a:pathLst>
                  <a:path w="4608" h="4551" extrusionOk="0">
                    <a:moveTo>
                      <a:pt x="1231" y="0"/>
                    </a:moveTo>
                    <a:lnTo>
                      <a:pt x="0" y="4551"/>
                    </a:lnTo>
                    <a:lnTo>
                      <a:pt x="3377" y="4551"/>
                    </a:lnTo>
                    <a:lnTo>
                      <a:pt x="460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64"/>
              <p:cNvSpPr/>
              <p:nvPr/>
            </p:nvSpPr>
            <p:spPr>
              <a:xfrm>
                <a:off x="7215707" y="2652725"/>
                <a:ext cx="193249" cy="72534"/>
              </a:xfrm>
              <a:custGeom>
                <a:avLst/>
                <a:gdLst/>
                <a:ahLst/>
                <a:cxnLst/>
                <a:rect l="l" t="t" r="r" b="b"/>
                <a:pathLst>
                  <a:path w="1833" h="688" extrusionOk="0">
                    <a:moveTo>
                      <a:pt x="172" y="0"/>
                    </a:moveTo>
                    <a:lnTo>
                      <a:pt x="1" y="687"/>
                    </a:lnTo>
                    <a:lnTo>
                      <a:pt x="1632" y="687"/>
                    </a:lnTo>
                    <a:lnTo>
                      <a:pt x="1832" y="0"/>
                    </a:lnTo>
                    <a:close/>
                  </a:path>
                </a:pathLst>
              </a:custGeom>
              <a:solidFill>
                <a:srgbClr val="437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64"/>
              <p:cNvSpPr/>
              <p:nvPr/>
            </p:nvSpPr>
            <p:spPr>
              <a:xfrm>
                <a:off x="7263992" y="2622573"/>
                <a:ext cx="117763" cy="45334"/>
              </a:xfrm>
              <a:custGeom>
                <a:avLst/>
                <a:gdLst/>
                <a:ahLst/>
                <a:cxnLst/>
                <a:rect l="l" t="t" r="r" b="b"/>
                <a:pathLst>
                  <a:path w="1117" h="430" extrusionOk="0">
                    <a:moveTo>
                      <a:pt x="115" y="0"/>
                    </a:moveTo>
                    <a:lnTo>
                      <a:pt x="1" y="429"/>
                    </a:lnTo>
                    <a:lnTo>
                      <a:pt x="1002" y="429"/>
                    </a:lnTo>
                    <a:lnTo>
                      <a:pt x="1117" y="0"/>
                    </a:lnTo>
                    <a:close/>
                  </a:path>
                </a:pathLst>
              </a:custGeom>
              <a:solidFill>
                <a:srgbClr val="355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64"/>
              <p:cNvSpPr/>
              <p:nvPr/>
            </p:nvSpPr>
            <p:spPr>
              <a:xfrm>
                <a:off x="7273058" y="2622573"/>
                <a:ext cx="120820" cy="45334"/>
              </a:xfrm>
              <a:custGeom>
                <a:avLst/>
                <a:gdLst/>
                <a:ahLst/>
                <a:cxnLst/>
                <a:rect l="l" t="t" r="r" b="b"/>
                <a:pathLst>
                  <a:path w="1146" h="430" extrusionOk="0">
                    <a:moveTo>
                      <a:pt x="143" y="0"/>
                    </a:moveTo>
                    <a:lnTo>
                      <a:pt x="0" y="429"/>
                    </a:lnTo>
                    <a:lnTo>
                      <a:pt x="1031" y="429"/>
                    </a:lnTo>
                    <a:lnTo>
                      <a:pt x="1145" y="0"/>
                    </a:lnTo>
                    <a:close/>
                  </a:path>
                </a:pathLst>
              </a:custGeom>
              <a:solidFill>
                <a:srgbClr val="437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64"/>
              <p:cNvSpPr/>
              <p:nvPr/>
            </p:nvSpPr>
            <p:spPr>
              <a:xfrm>
                <a:off x="7224773" y="2652725"/>
                <a:ext cx="193249" cy="72534"/>
              </a:xfrm>
              <a:custGeom>
                <a:avLst/>
                <a:gdLst/>
                <a:ahLst/>
                <a:cxnLst/>
                <a:rect l="l" t="t" r="r" b="b"/>
                <a:pathLst>
                  <a:path w="1833" h="688" extrusionOk="0">
                    <a:moveTo>
                      <a:pt x="201" y="0"/>
                    </a:moveTo>
                    <a:lnTo>
                      <a:pt x="0" y="687"/>
                    </a:lnTo>
                    <a:lnTo>
                      <a:pt x="1660" y="687"/>
                    </a:lnTo>
                    <a:lnTo>
                      <a:pt x="1832" y="0"/>
                    </a:lnTo>
                    <a:close/>
                  </a:path>
                </a:pathLst>
              </a:custGeom>
              <a:solidFill>
                <a:srgbClr val="355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64"/>
              <p:cNvSpPr/>
              <p:nvPr/>
            </p:nvSpPr>
            <p:spPr>
              <a:xfrm>
                <a:off x="7387656" y="2836061"/>
                <a:ext cx="95834" cy="158458"/>
              </a:xfrm>
              <a:custGeom>
                <a:avLst/>
                <a:gdLst/>
                <a:ahLst/>
                <a:cxnLst/>
                <a:rect l="l" t="t" r="r" b="b"/>
                <a:pathLst>
                  <a:path w="909" h="1503" extrusionOk="0">
                    <a:moveTo>
                      <a:pt x="370" y="0"/>
                    </a:moveTo>
                    <a:cubicBezTo>
                      <a:pt x="343" y="0"/>
                      <a:pt x="324" y="3"/>
                      <a:pt x="316" y="7"/>
                    </a:cubicBezTo>
                    <a:cubicBezTo>
                      <a:pt x="144" y="408"/>
                      <a:pt x="30" y="837"/>
                      <a:pt x="1" y="1295"/>
                    </a:cubicBezTo>
                    <a:cubicBezTo>
                      <a:pt x="49" y="1439"/>
                      <a:pt x="298" y="1502"/>
                      <a:pt x="428" y="1502"/>
                    </a:cubicBezTo>
                    <a:cubicBezTo>
                      <a:pt x="453" y="1502"/>
                      <a:pt x="474" y="1500"/>
                      <a:pt x="487" y="1495"/>
                    </a:cubicBezTo>
                    <a:cubicBezTo>
                      <a:pt x="659" y="1123"/>
                      <a:pt x="774" y="722"/>
                      <a:pt x="859" y="322"/>
                    </a:cubicBezTo>
                    <a:cubicBezTo>
                      <a:pt x="908" y="78"/>
                      <a:pt x="521" y="0"/>
                      <a:pt x="370" y="0"/>
                    </a:cubicBezTo>
                    <a:close/>
                  </a:path>
                </a:pathLst>
              </a:custGeom>
              <a:solidFill>
                <a:srgbClr val="F5B8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64"/>
              <p:cNvSpPr/>
              <p:nvPr/>
            </p:nvSpPr>
            <p:spPr>
              <a:xfrm>
                <a:off x="6802333" y="2233339"/>
                <a:ext cx="265677" cy="123772"/>
              </a:xfrm>
              <a:custGeom>
                <a:avLst/>
                <a:gdLst/>
                <a:ahLst/>
                <a:cxnLst/>
                <a:rect l="l" t="t" r="r" b="b"/>
                <a:pathLst>
                  <a:path w="2520" h="1174" extrusionOk="0">
                    <a:moveTo>
                      <a:pt x="1575" y="0"/>
                    </a:moveTo>
                    <a:cubicBezTo>
                      <a:pt x="1289" y="29"/>
                      <a:pt x="1031" y="86"/>
                      <a:pt x="745" y="172"/>
                    </a:cubicBezTo>
                    <a:cubicBezTo>
                      <a:pt x="573" y="229"/>
                      <a:pt x="373" y="286"/>
                      <a:pt x="173" y="372"/>
                    </a:cubicBezTo>
                    <a:cubicBezTo>
                      <a:pt x="1" y="630"/>
                      <a:pt x="29" y="945"/>
                      <a:pt x="230" y="1174"/>
                    </a:cubicBezTo>
                    <a:cubicBezTo>
                      <a:pt x="230" y="1174"/>
                      <a:pt x="662" y="895"/>
                      <a:pt x="1482" y="895"/>
                    </a:cubicBezTo>
                    <a:cubicBezTo>
                      <a:pt x="1778" y="895"/>
                      <a:pt x="2124" y="932"/>
                      <a:pt x="2519" y="1030"/>
                    </a:cubicBezTo>
                    <a:cubicBezTo>
                      <a:pt x="2462" y="773"/>
                      <a:pt x="2376" y="515"/>
                      <a:pt x="2262" y="286"/>
                    </a:cubicBezTo>
                    <a:cubicBezTo>
                      <a:pt x="2061" y="143"/>
                      <a:pt x="1832" y="29"/>
                      <a:pt x="1575" y="0"/>
                    </a:cubicBezTo>
                    <a:close/>
                  </a:path>
                </a:pathLst>
              </a:custGeom>
              <a:solidFill>
                <a:srgbClr val="243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4" name="Google Shape;864;p64"/>
            <p:cNvSpPr/>
            <p:nvPr/>
          </p:nvSpPr>
          <p:spPr>
            <a:xfrm rot="2700000">
              <a:off x="6257727" y="879916"/>
              <a:ext cx="199358" cy="199470"/>
            </a:xfrm>
            <a:custGeom>
              <a:avLst/>
              <a:gdLst/>
              <a:ahLst/>
              <a:cxnLst/>
              <a:rect l="l" t="t" r="r" b="b"/>
              <a:pathLst>
                <a:path w="1769" h="1770" extrusionOk="0">
                  <a:moveTo>
                    <a:pt x="681" y="1"/>
                  </a:moveTo>
                  <a:lnTo>
                    <a:pt x="681" y="668"/>
                  </a:lnTo>
                  <a:lnTo>
                    <a:pt x="0" y="668"/>
                  </a:lnTo>
                  <a:lnTo>
                    <a:pt x="0" y="1088"/>
                  </a:lnTo>
                  <a:lnTo>
                    <a:pt x="681" y="1088"/>
                  </a:lnTo>
                  <a:lnTo>
                    <a:pt x="681" y="1769"/>
                  </a:lnTo>
                  <a:lnTo>
                    <a:pt x="1102" y="1769"/>
                  </a:lnTo>
                  <a:lnTo>
                    <a:pt x="1102" y="1088"/>
                  </a:lnTo>
                  <a:lnTo>
                    <a:pt x="1769" y="1088"/>
                  </a:lnTo>
                  <a:lnTo>
                    <a:pt x="1769" y="668"/>
                  </a:lnTo>
                  <a:lnTo>
                    <a:pt x="1102" y="668"/>
                  </a:lnTo>
                  <a:lnTo>
                    <a:pt x="110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5" name="Google Shape;865;p64"/>
            <p:cNvGrpSpPr/>
            <p:nvPr/>
          </p:nvGrpSpPr>
          <p:grpSpPr>
            <a:xfrm>
              <a:off x="4195962" y="2113572"/>
              <a:ext cx="1676362" cy="2488197"/>
              <a:chOff x="4587881" y="2070350"/>
              <a:chExt cx="1749856" cy="2597283"/>
            </a:xfrm>
          </p:grpSpPr>
          <p:sp>
            <p:nvSpPr>
              <p:cNvPr id="866" name="Google Shape;866;p64"/>
              <p:cNvSpPr/>
              <p:nvPr/>
            </p:nvSpPr>
            <p:spPr>
              <a:xfrm>
                <a:off x="4587881" y="2607602"/>
                <a:ext cx="188610" cy="196095"/>
              </a:xfrm>
              <a:custGeom>
                <a:avLst/>
                <a:gdLst/>
                <a:ahLst/>
                <a:cxnLst/>
                <a:rect l="l" t="t" r="r" b="b"/>
                <a:pathLst>
                  <a:path w="1789" h="1860" extrusionOk="0">
                    <a:moveTo>
                      <a:pt x="322" y="1"/>
                    </a:moveTo>
                    <a:cubicBezTo>
                      <a:pt x="147" y="1"/>
                      <a:pt x="1" y="592"/>
                      <a:pt x="129" y="1001"/>
                    </a:cubicBezTo>
                    <a:cubicBezTo>
                      <a:pt x="243" y="1430"/>
                      <a:pt x="1560" y="1859"/>
                      <a:pt x="1560" y="1859"/>
                    </a:cubicBezTo>
                    <a:cubicBezTo>
                      <a:pt x="1646" y="1630"/>
                      <a:pt x="1731" y="1373"/>
                      <a:pt x="1789" y="1115"/>
                    </a:cubicBezTo>
                    <a:cubicBezTo>
                      <a:pt x="1789" y="1115"/>
                      <a:pt x="1502" y="772"/>
                      <a:pt x="1417" y="686"/>
                    </a:cubicBezTo>
                    <a:cubicBezTo>
                      <a:pt x="1331" y="629"/>
                      <a:pt x="1188" y="171"/>
                      <a:pt x="1045" y="85"/>
                    </a:cubicBezTo>
                    <a:cubicBezTo>
                      <a:pt x="1033" y="78"/>
                      <a:pt x="1023" y="75"/>
                      <a:pt x="1014" y="75"/>
                    </a:cubicBezTo>
                    <a:cubicBezTo>
                      <a:pt x="915" y="75"/>
                      <a:pt x="990" y="492"/>
                      <a:pt x="1016" y="571"/>
                    </a:cubicBezTo>
                    <a:cubicBezTo>
                      <a:pt x="1016" y="571"/>
                      <a:pt x="558" y="228"/>
                      <a:pt x="386" y="28"/>
                    </a:cubicBezTo>
                    <a:cubicBezTo>
                      <a:pt x="365" y="9"/>
                      <a:pt x="343" y="1"/>
                      <a:pt x="322" y="1"/>
                    </a:cubicBezTo>
                    <a:close/>
                  </a:path>
                </a:pathLst>
              </a:custGeom>
              <a:solidFill>
                <a:srgbClr val="7C4B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64"/>
              <p:cNvSpPr/>
              <p:nvPr/>
            </p:nvSpPr>
            <p:spPr>
              <a:xfrm>
                <a:off x="4728097" y="2571230"/>
                <a:ext cx="618649" cy="362143"/>
              </a:xfrm>
              <a:custGeom>
                <a:avLst/>
                <a:gdLst/>
                <a:ahLst/>
                <a:cxnLst/>
                <a:rect l="l" t="t" r="r" b="b"/>
                <a:pathLst>
                  <a:path w="5868" h="3435" extrusionOk="0">
                    <a:moveTo>
                      <a:pt x="4923" y="0"/>
                    </a:moveTo>
                    <a:cubicBezTo>
                      <a:pt x="4322" y="687"/>
                      <a:pt x="3664" y="1346"/>
                      <a:pt x="3006" y="1947"/>
                    </a:cubicBezTo>
                    <a:cubicBezTo>
                      <a:pt x="1918" y="1718"/>
                      <a:pt x="487" y="1288"/>
                      <a:pt x="487" y="1288"/>
                    </a:cubicBezTo>
                    <a:lnTo>
                      <a:pt x="1" y="2347"/>
                    </a:lnTo>
                    <a:cubicBezTo>
                      <a:pt x="1" y="2347"/>
                      <a:pt x="2319" y="3378"/>
                      <a:pt x="3034" y="3435"/>
                    </a:cubicBezTo>
                    <a:cubicBezTo>
                      <a:pt x="3492" y="3435"/>
                      <a:pt x="4351" y="2748"/>
                      <a:pt x="5438" y="1546"/>
                    </a:cubicBezTo>
                    <a:cubicBezTo>
                      <a:pt x="5868" y="1088"/>
                      <a:pt x="5352" y="58"/>
                      <a:pt x="492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64"/>
              <p:cNvSpPr/>
              <p:nvPr/>
            </p:nvSpPr>
            <p:spPr>
              <a:xfrm>
                <a:off x="5114271" y="2746238"/>
                <a:ext cx="150972" cy="162991"/>
              </a:xfrm>
              <a:custGeom>
                <a:avLst/>
                <a:gdLst/>
                <a:ahLst/>
                <a:cxnLst/>
                <a:rect l="l" t="t" r="r" b="b"/>
                <a:pathLst>
                  <a:path w="1432" h="1546" extrusionOk="0">
                    <a:moveTo>
                      <a:pt x="1031" y="0"/>
                    </a:moveTo>
                    <a:lnTo>
                      <a:pt x="1" y="1546"/>
                    </a:lnTo>
                    <a:cubicBezTo>
                      <a:pt x="516" y="1174"/>
                      <a:pt x="1003" y="744"/>
                      <a:pt x="1432" y="258"/>
                    </a:cubicBezTo>
                    <a:cubicBezTo>
                      <a:pt x="1260" y="143"/>
                      <a:pt x="1031" y="0"/>
                      <a:pt x="103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64"/>
              <p:cNvSpPr/>
              <p:nvPr/>
            </p:nvSpPr>
            <p:spPr>
              <a:xfrm>
                <a:off x="6149233" y="2619726"/>
                <a:ext cx="188504" cy="199047"/>
              </a:xfrm>
              <a:custGeom>
                <a:avLst/>
                <a:gdLst/>
                <a:ahLst/>
                <a:cxnLst/>
                <a:rect l="l" t="t" r="r" b="b"/>
                <a:pathLst>
                  <a:path w="1788" h="1888" extrusionOk="0">
                    <a:moveTo>
                      <a:pt x="1467" y="0"/>
                    </a:moveTo>
                    <a:cubicBezTo>
                      <a:pt x="1446" y="0"/>
                      <a:pt x="1424" y="9"/>
                      <a:pt x="1403" y="27"/>
                    </a:cubicBezTo>
                    <a:cubicBezTo>
                      <a:pt x="1231" y="227"/>
                      <a:pt x="773" y="571"/>
                      <a:pt x="773" y="571"/>
                    </a:cubicBezTo>
                    <a:cubicBezTo>
                      <a:pt x="799" y="492"/>
                      <a:pt x="874" y="74"/>
                      <a:pt x="775" y="74"/>
                    </a:cubicBezTo>
                    <a:cubicBezTo>
                      <a:pt x="766" y="74"/>
                      <a:pt x="756" y="77"/>
                      <a:pt x="744" y="84"/>
                    </a:cubicBezTo>
                    <a:cubicBezTo>
                      <a:pt x="573" y="170"/>
                      <a:pt x="458" y="628"/>
                      <a:pt x="372" y="685"/>
                    </a:cubicBezTo>
                    <a:cubicBezTo>
                      <a:pt x="287" y="771"/>
                      <a:pt x="0" y="1143"/>
                      <a:pt x="0" y="1143"/>
                    </a:cubicBezTo>
                    <a:cubicBezTo>
                      <a:pt x="58" y="1372"/>
                      <a:pt x="115" y="1630"/>
                      <a:pt x="229" y="1887"/>
                    </a:cubicBezTo>
                    <a:cubicBezTo>
                      <a:pt x="229" y="1887"/>
                      <a:pt x="1546" y="1429"/>
                      <a:pt x="1660" y="1000"/>
                    </a:cubicBezTo>
                    <a:cubicBezTo>
                      <a:pt x="1788" y="591"/>
                      <a:pt x="1642" y="0"/>
                      <a:pt x="1467" y="0"/>
                    </a:cubicBezTo>
                    <a:close/>
                  </a:path>
                </a:pathLst>
              </a:custGeom>
              <a:solidFill>
                <a:srgbClr val="7C4B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64"/>
              <p:cNvSpPr/>
              <p:nvPr/>
            </p:nvSpPr>
            <p:spPr>
              <a:xfrm>
                <a:off x="5578986" y="2583249"/>
                <a:ext cx="615591" cy="362354"/>
              </a:xfrm>
              <a:custGeom>
                <a:avLst/>
                <a:gdLst/>
                <a:ahLst/>
                <a:cxnLst/>
                <a:rect l="l" t="t" r="r" b="b"/>
                <a:pathLst>
                  <a:path w="5839" h="3437" extrusionOk="0">
                    <a:moveTo>
                      <a:pt x="916" y="1"/>
                    </a:moveTo>
                    <a:cubicBezTo>
                      <a:pt x="487" y="58"/>
                      <a:pt x="0" y="1088"/>
                      <a:pt x="430" y="1575"/>
                    </a:cubicBezTo>
                    <a:cubicBezTo>
                      <a:pt x="1467" y="2753"/>
                      <a:pt x="2313" y="3436"/>
                      <a:pt x="2777" y="3436"/>
                    </a:cubicBezTo>
                    <a:cubicBezTo>
                      <a:pt x="2786" y="3436"/>
                      <a:pt x="2796" y="3436"/>
                      <a:pt x="2805" y="3435"/>
                    </a:cubicBezTo>
                    <a:cubicBezTo>
                      <a:pt x="3549" y="3378"/>
                      <a:pt x="5839" y="2376"/>
                      <a:pt x="5839" y="2376"/>
                    </a:cubicBezTo>
                    <a:lnTo>
                      <a:pt x="5352" y="1289"/>
                    </a:lnTo>
                    <a:cubicBezTo>
                      <a:pt x="5352" y="1289"/>
                      <a:pt x="3921" y="1718"/>
                      <a:pt x="2862" y="1976"/>
                    </a:cubicBezTo>
                    <a:cubicBezTo>
                      <a:pt x="2175" y="1346"/>
                      <a:pt x="1546" y="688"/>
                      <a:pt x="91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64"/>
              <p:cNvSpPr/>
              <p:nvPr/>
            </p:nvSpPr>
            <p:spPr>
              <a:xfrm>
                <a:off x="5636338" y="2719038"/>
                <a:ext cx="175010" cy="202315"/>
              </a:xfrm>
              <a:custGeom>
                <a:avLst/>
                <a:gdLst/>
                <a:ahLst/>
                <a:cxnLst/>
                <a:rect l="l" t="t" r="r" b="b"/>
                <a:pathLst>
                  <a:path w="1660" h="1919" extrusionOk="0">
                    <a:moveTo>
                      <a:pt x="544" y="1"/>
                    </a:moveTo>
                    <a:cubicBezTo>
                      <a:pt x="544" y="1"/>
                      <a:pt x="57" y="201"/>
                      <a:pt x="0" y="316"/>
                    </a:cubicBezTo>
                    <a:cubicBezTo>
                      <a:pt x="0" y="344"/>
                      <a:pt x="0" y="373"/>
                      <a:pt x="0" y="430"/>
                    </a:cubicBezTo>
                    <a:cubicBezTo>
                      <a:pt x="487" y="974"/>
                      <a:pt x="1059" y="1489"/>
                      <a:pt x="1660" y="1918"/>
                    </a:cubicBezTo>
                    <a:lnTo>
                      <a:pt x="54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64"/>
              <p:cNvSpPr/>
              <p:nvPr/>
            </p:nvSpPr>
            <p:spPr>
              <a:xfrm>
                <a:off x="5162556" y="3416011"/>
                <a:ext cx="280753" cy="1182897"/>
              </a:xfrm>
              <a:custGeom>
                <a:avLst/>
                <a:gdLst/>
                <a:ahLst/>
                <a:cxnLst/>
                <a:rect l="l" t="t" r="r" b="b"/>
                <a:pathLst>
                  <a:path w="2663" h="11220" extrusionOk="0">
                    <a:moveTo>
                      <a:pt x="87" y="1"/>
                    </a:moveTo>
                    <a:lnTo>
                      <a:pt x="1" y="1689"/>
                    </a:lnTo>
                    <a:lnTo>
                      <a:pt x="1260" y="11220"/>
                    </a:lnTo>
                    <a:lnTo>
                      <a:pt x="2205" y="11220"/>
                    </a:lnTo>
                    <a:lnTo>
                      <a:pt x="266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64"/>
              <p:cNvSpPr/>
              <p:nvPr/>
            </p:nvSpPr>
            <p:spPr>
              <a:xfrm>
                <a:off x="5162556" y="4598788"/>
                <a:ext cx="232468" cy="68844"/>
              </a:xfrm>
              <a:custGeom>
                <a:avLst/>
                <a:gdLst/>
                <a:ahLst/>
                <a:cxnLst/>
                <a:rect l="l" t="t" r="r" b="b"/>
                <a:pathLst>
                  <a:path w="2205" h="653" extrusionOk="0">
                    <a:moveTo>
                      <a:pt x="1260" y="1"/>
                    </a:moveTo>
                    <a:cubicBezTo>
                      <a:pt x="1260" y="1"/>
                      <a:pt x="29" y="487"/>
                      <a:pt x="1" y="602"/>
                    </a:cubicBezTo>
                    <a:cubicBezTo>
                      <a:pt x="1" y="640"/>
                      <a:pt x="246" y="652"/>
                      <a:pt x="572" y="652"/>
                    </a:cubicBezTo>
                    <a:cubicBezTo>
                      <a:pt x="1225" y="652"/>
                      <a:pt x="2205" y="602"/>
                      <a:pt x="2205" y="602"/>
                    </a:cubicBezTo>
                    <a:lnTo>
                      <a:pt x="22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64"/>
              <p:cNvSpPr/>
              <p:nvPr/>
            </p:nvSpPr>
            <p:spPr>
              <a:xfrm>
                <a:off x="5431074" y="3416011"/>
                <a:ext cx="271687" cy="1182897"/>
              </a:xfrm>
              <a:custGeom>
                <a:avLst/>
                <a:gdLst/>
                <a:ahLst/>
                <a:cxnLst/>
                <a:rect l="l" t="t" r="r" b="b"/>
                <a:pathLst>
                  <a:path w="2577" h="11220" extrusionOk="0">
                    <a:moveTo>
                      <a:pt x="1" y="1"/>
                    </a:moveTo>
                    <a:lnTo>
                      <a:pt x="58" y="1375"/>
                    </a:lnTo>
                    <a:lnTo>
                      <a:pt x="1174" y="11220"/>
                    </a:lnTo>
                    <a:lnTo>
                      <a:pt x="2119" y="11220"/>
                    </a:lnTo>
                    <a:lnTo>
                      <a:pt x="257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64"/>
              <p:cNvSpPr/>
              <p:nvPr/>
            </p:nvSpPr>
            <p:spPr>
              <a:xfrm>
                <a:off x="5424116" y="4598788"/>
                <a:ext cx="233416" cy="68844"/>
              </a:xfrm>
              <a:custGeom>
                <a:avLst/>
                <a:gdLst/>
                <a:ahLst/>
                <a:cxnLst/>
                <a:rect l="l" t="t" r="r" b="b"/>
                <a:pathLst>
                  <a:path w="2214" h="653" extrusionOk="0">
                    <a:moveTo>
                      <a:pt x="1240" y="1"/>
                    </a:moveTo>
                    <a:cubicBezTo>
                      <a:pt x="1240" y="1"/>
                      <a:pt x="10" y="487"/>
                      <a:pt x="10" y="602"/>
                    </a:cubicBezTo>
                    <a:cubicBezTo>
                      <a:pt x="0" y="640"/>
                      <a:pt x="242" y="652"/>
                      <a:pt x="568" y="652"/>
                    </a:cubicBezTo>
                    <a:cubicBezTo>
                      <a:pt x="1221" y="652"/>
                      <a:pt x="2213" y="602"/>
                      <a:pt x="2213" y="602"/>
                    </a:cubicBezTo>
                    <a:lnTo>
                      <a:pt x="22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64"/>
              <p:cNvSpPr/>
              <p:nvPr/>
            </p:nvSpPr>
            <p:spPr>
              <a:xfrm>
                <a:off x="5201774" y="2188006"/>
                <a:ext cx="226458" cy="214756"/>
              </a:xfrm>
              <a:custGeom>
                <a:avLst/>
                <a:gdLst/>
                <a:ahLst/>
                <a:cxnLst/>
                <a:rect l="l" t="t" r="r" b="b"/>
                <a:pathLst>
                  <a:path w="2148" h="2037" extrusionOk="0">
                    <a:moveTo>
                      <a:pt x="1260" y="1"/>
                    </a:moveTo>
                    <a:cubicBezTo>
                      <a:pt x="1260" y="1"/>
                      <a:pt x="1" y="430"/>
                      <a:pt x="945" y="1689"/>
                    </a:cubicBezTo>
                    <a:cubicBezTo>
                      <a:pt x="1131" y="1937"/>
                      <a:pt x="1290" y="2036"/>
                      <a:pt x="1426" y="2036"/>
                    </a:cubicBezTo>
                    <a:cubicBezTo>
                      <a:pt x="1981" y="2036"/>
                      <a:pt x="2147" y="373"/>
                      <a:pt x="2147" y="373"/>
                    </a:cubicBezTo>
                    <a:cubicBezTo>
                      <a:pt x="2147" y="344"/>
                      <a:pt x="1260" y="1"/>
                      <a:pt x="1260" y="1"/>
                    </a:cubicBezTo>
                    <a:close/>
                  </a:path>
                </a:pathLst>
              </a:custGeom>
              <a:solidFill>
                <a:srgbClr val="243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64"/>
              <p:cNvSpPr/>
              <p:nvPr/>
            </p:nvSpPr>
            <p:spPr>
              <a:xfrm>
                <a:off x="5114271" y="2568173"/>
                <a:ext cx="645849" cy="1071249"/>
              </a:xfrm>
              <a:custGeom>
                <a:avLst/>
                <a:gdLst/>
                <a:ahLst/>
                <a:cxnLst/>
                <a:rect l="l" t="t" r="r" b="b"/>
                <a:pathLst>
                  <a:path w="6126" h="10161" extrusionOk="0">
                    <a:moveTo>
                      <a:pt x="2634" y="1"/>
                    </a:moveTo>
                    <a:lnTo>
                      <a:pt x="1260" y="29"/>
                    </a:lnTo>
                    <a:lnTo>
                      <a:pt x="1" y="9846"/>
                    </a:lnTo>
                    <a:cubicBezTo>
                      <a:pt x="688" y="10018"/>
                      <a:pt x="1375" y="10103"/>
                      <a:pt x="2090" y="10161"/>
                    </a:cubicBezTo>
                    <a:lnTo>
                      <a:pt x="3006" y="8758"/>
                    </a:lnTo>
                    <a:cubicBezTo>
                      <a:pt x="4151" y="8816"/>
                      <a:pt x="5238" y="9245"/>
                      <a:pt x="6125" y="9960"/>
                    </a:cubicBezTo>
                    <a:lnTo>
                      <a:pt x="5439" y="2119"/>
                    </a:lnTo>
                    <a:lnTo>
                      <a:pt x="5267" y="402"/>
                    </a:lnTo>
                    <a:cubicBezTo>
                      <a:pt x="5267" y="258"/>
                      <a:pt x="5181" y="201"/>
                      <a:pt x="5038" y="201"/>
                    </a:cubicBezTo>
                    <a:cubicBezTo>
                      <a:pt x="4494" y="115"/>
                      <a:pt x="3779" y="1"/>
                      <a:pt x="37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64"/>
              <p:cNvSpPr/>
              <p:nvPr/>
            </p:nvSpPr>
            <p:spPr>
              <a:xfrm>
                <a:off x="5144528" y="2568173"/>
                <a:ext cx="594506" cy="805782"/>
              </a:xfrm>
              <a:custGeom>
                <a:avLst/>
                <a:gdLst/>
                <a:ahLst/>
                <a:cxnLst/>
                <a:rect l="l" t="t" r="r" b="b"/>
                <a:pathLst>
                  <a:path w="5639" h="7643" extrusionOk="0">
                    <a:moveTo>
                      <a:pt x="2347" y="1"/>
                    </a:moveTo>
                    <a:lnTo>
                      <a:pt x="973" y="29"/>
                    </a:lnTo>
                    <a:lnTo>
                      <a:pt x="0" y="7642"/>
                    </a:lnTo>
                    <a:lnTo>
                      <a:pt x="5638" y="7642"/>
                    </a:lnTo>
                    <a:lnTo>
                      <a:pt x="5152" y="2119"/>
                    </a:lnTo>
                    <a:lnTo>
                      <a:pt x="4980" y="402"/>
                    </a:lnTo>
                    <a:cubicBezTo>
                      <a:pt x="4980" y="258"/>
                      <a:pt x="4894" y="201"/>
                      <a:pt x="4751" y="201"/>
                    </a:cubicBezTo>
                    <a:cubicBezTo>
                      <a:pt x="4207" y="115"/>
                      <a:pt x="3492" y="1"/>
                      <a:pt x="34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64"/>
              <p:cNvSpPr/>
              <p:nvPr/>
            </p:nvSpPr>
            <p:spPr>
              <a:xfrm>
                <a:off x="5352638" y="2571230"/>
                <a:ext cx="60515" cy="802725"/>
              </a:xfrm>
              <a:custGeom>
                <a:avLst/>
                <a:gdLst/>
                <a:ahLst/>
                <a:cxnLst/>
                <a:rect l="l" t="t" r="r" b="b"/>
                <a:pathLst>
                  <a:path w="574" h="7614" extrusionOk="0">
                    <a:moveTo>
                      <a:pt x="344" y="0"/>
                    </a:moveTo>
                    <a:lnTo>
                      <a:pt x="1" y="7613"/>
                    </a:lnTo>
                    <a:lnTo>
                      <a:pt x="573" y="7613"/>
                    </a:lnTo>
                    <a:lnTo>
                      <a:pt x="34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64"/>
              <p:cNvSpPr/>
              <p:nvPr/>
            </p:nvSpPr>
            <p:spPr>
              <a:xfrm>
                <a:off x="5391856" y="2414356"/>
                <a:ext cx="120820" cy="153924"/>
              </a:xfrm>
              <a:custGeom>
                <a:avLst/>
                <a:gdLst/>
                <a:ahLst/>
                <a:cxnLst/>
                <a:rect l="l" t="t" r="r" b="b"/>
                <a:pathLst>
                  <a:path w="1146" h="1460" extrusionOk="0">
                    <a:moveTo>
                      <a:pt x="1" y="0"/>
                    </a:moveTo>
                    <a:lnTo>
                      <a:pt x="1" y="687"/>
                    </a:lnTo>
                    <a:lnTo>
                      <a:pt x="1" y="1460"/>
                    </a:lnTo>
                    <a:lnTo>
                      <a:pt x="1146" y="1460"/>
                    </a:lnTo>
                    <a:lnTo>
                      <a:pt x="1146" y="0"/>
                    </a:lnTo>
                    <a:close/>
                  </a:path>
                </a:pathLst>
              </a:custGeom>
              <a:solidFill>
                <a:srgbClr val="7C4B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64"/>
              <p:cNvSpPr/>
              <p:nvPr/>
            </p:nvSpPr>
            <p:spPr>
              <a:xfrm>
                <a:off x="5391856" y="2469388"/>
                <a:ext cx="120820" cy="81074"/>
              </a:xfrm>
              <a:custGeom>
                <a:avLst/>
                <a:gdLst/>
                <a:ahLst/>
                <a:cxnLst/>
                <a:rect l="l" t="t" r="r" b="b"/>
                <a:pathLst>
                  <a:path w="1146" h="769" extrusionOk="0">
                    <a:moveTo>
                      <a:pt x="101" y="1"/>
                    </a:moveTo>
                    <a:cubicBezTo>
                      <a:pt x="65" y="1"/>
                      <a:pt x="30" y="8"/>
                      <a:pt x="1" y="22"/>
                    </a:cubicBezTo>
                    <a:lnTo>
                      <a:pt x="1" y="766"/>
                    </a:lnTo>
                    <a:cubicBezTo>
                      <a:pt x="30" y="768"/>
                      <a:pt x="58" y="769"/>
                      <a:pt x="87" y="769"/>
                    </a:cubicBezTo>
                    <a:cubicBezTo>
                      <a:pt x="512" y="769"/>
                      <a:pt x="904" y="571"/>
                      <a:pt x="1146" y="222"/>
                    </a:cubicBezTo>
                    <a:cubicBezTo>
                      <a:pt x="1146" y="222"/>
                      <a:pt x="974" y="79"/>
                      <a:pt x="945" y="51"/>
                    </a:cubicBezTo>
                    <a:cubicBezTo>
                      <a:pt x="917" y="51"/>
                      <a:pt x="402" y="22"/>
                      <a:pt x="201" y="22"/>
                    </a:cubicBezTo>
                    <a:cubicBezTo>
                      <a:pt x="173" y="8"/>
                      <a:pt x="137" y="1"/>
                      <a:pt x="101" y="1"/>
                    </a:cubicBezTo>
                    <a:close/>
                  </a:path>
                </a:pathLst>
              </a:custGeom>
              <a:solidFill>
                <a:srgbClr val="8356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64"/>
              <p:cNvSpPr/>
              <p:nvPr/>
            </p:nvSpPr>
            <p:spPr>
              <a:xfrm>
                <a:off x="5289277" y="2197916"/>
                <a:ext cx="391558" cy="325138"/>
              </a:xfrm>
              <a:custGeom>
                <a:avLst/>
                <a:gdLst/>
                <a:ahLst/>
                <a:cxnLst/>
                <a:rect l="l" t="t" r="r" b="b"/>
                <a:pathLst>
                  <a:path w="3714" h="3084" extrusionOk="0">
                    <a:moveTo>
                      <a:pt x="1081" y="1"/>
                    </a:moveTo>
                    <a:cubicBezTo>
                      <a:pt x="590" y="1"/>
                      <a:pt x="162" y="349"/>
                      <a:pt x="87" y="851"/>
                    </a:cubicBezTo>
                    <a:cubicBezTo>
                      <a:pt x="1" y="1796"/>
                      <a:pt x="402" y="3055"/>
                      <a:pt x="1346" y="3084"/>
                    </a:cubicBezTo>
                    <a:cubicBezTo>
                      <a:pt x="1546" y="3084"/>
                      <a:pt x="2262" y="2940"/>
                      <a:pt x="2777" y="2025"/>
                    </a:cubicBezTo>
                    <a:cubicBezTo>
                      <a:pt x="2851" y="2049"/>
                      <a:pt x="2920" y="2060"/>
                      <a:pt x="2984" y="2060"/>
                    </a:cubicBezTo>
                    <a:cubicBezTo>
                      <a:pt x="3518" y="2060"/>
                      <a:pt x="3713" y="1294"/>
                      <a:pt x="3407" y="1166"/>
                    </a:cubicBezTo>
                    <a:cubicBezTo>
                      <a:pt x="3348" y="1139"/>
                      <a:pt x="3293" y="1128"/>
                      <a:pt x="3243" y="1128"/>
                    </a:cubicBezTo>
                    <a:cubicBezTo>
                      <a:pt x="2976" y="1128"/>
                      <a:pt x="2834" y="1452"/>
                      <a:pt x="2834" y="1452"/>
                    </a:cubicBezTo>
                    <a:cubicBezTo>
                      <a:pt x="2834" y="1452"/>
                      <a:pt x="2491" y="1223"/>
                      <a:pt x="2548" y="451"/>
                    </a:cubicBezTo>
                    <a:cubicBezTo>
                      <a:pt x="2176" y="222"/>
                      <a:pt x="1747" y="50"/>
                      <a:pt x="1289" y="21"/>
                    </a:cubicBezTo>
                    <a:cubicBezTo>
                      <a:pt x="1219" y="7"/>
                      <a:pt x="1149" y="1"/>
                      <a:pt x="1081" y="1"/>
                    </a:cubicBezTo>
                    <a:close/>
                  </a:path>
                </a:pathLst>
              </a:custGeom>
              <a:solidFill>
                <a:srgbClr val="7C4B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64"/>
              <p:cNvSpPr/>
              <p:nvPr/>
            </p:nvSpPr>
            <p:spPr>
              <a:xfrm>
                <a:off x="5603129" y="2340452"/>
                <a:ext cx="48391" cy="55877"/>
              </a:xfrm>
              <a:custGeom>
                <a:avLst/>
                <a:gdLst/>
                <a:ahLst/>
                <a:cxnLst/>
                <a:rect l="l" t="t" r="r" b="b"/>
                <a:pathLst>
                  <a:path w="459" h="530" extrusionOk="0">
                    <a:moveTo>
                      <a:pt x="229" y="0"/>
                    </a:moveTo>
                    <a:cubicBezTo>
                      <a:pt x="186" y="0"/>
                      <a:pt x="143" y="14"/>
                      <a:pt x="115" y="43"/>
                    </a:cubicBezTo>
                    <a:cubicBezTo>
                      <a:pt x="172" y="43"/>
                      <a:pt x="286" y="100"/>
                      <a:pt x="258" y="272"/>
                    </a:cubicBezTo>
                    <a:cubicBezTo>
                      <a:pt x="201" y="386"/>
                      <a:pt x="115" y="472"/>
                      <a:pt x="0" y="530"/>
                    </a:cubicBezTo>
                    <a:cubicBezTo>
                      <a:pt x="344" y="501"/>
                      <a:pt x="458" y="129"/>
                      <a:pt x="344" y="43"/>
                    </a:cubicBezTo>
                    <a:cubicBezTo>
                      <a:pt x="315" y="14"/>
                      <a:pt x="272" y="0"/>
                      <a:pt x="229" y="0"/>
                    </a:cubicBezTo>
                    <a:close/>
                  </a:path>
                </a:pathLst>
              </a:custGeom>
              <a:solidFill>
                <a:srgbClr val="8356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64"/>
              <p:cNvSpPr/>
              <p:nvPr/>
            </p:nvSpPr>
            <p:spPr>
              <a:xfrm>
                <a:off x="5325543" y="2338871"/>
                <a:ext cx="27200" cy="33315"/>
              </a:xfrm>
              <a:custGeom>
                <a:avLst/>
                <a:gdLst/>
                <a:ahLst/>
                <a:cxnLst/>
                <a:rect l="l" t="t" r="r" b="b"/>
                <a:pathLst>
                  <a:path w="258" h="316" extrusionOk="0">
                    <a:moveTo>
                      <a:pt x="143" y="1"/>
                    </a:moveTo>
                    <a:cubicBezTo>
                      <a:pt x="58" y="1"/>
                      <a:pt x="0" y="58"/>
                      <a:pt x="0" y="144"/>
                    </a:cubicBezTo>
                    <a:cubicBezTo>
                      <a:pt x="0" y="230"/>
                      <a:pt x="58" y="316"/>
                      <a:pt x="143" y="316"/>
                    </a:cubicBezTo>
                    <a:cubicBezTo>
                      <a:pt x="201" y="316"/>
                      <a:pt x="258" y="230"/>
                      <a:pt x="258" y="144"/>
                    </a:cubicBezTo>
                    <a:cubicBezTo>
                      <a:pt x="258" y="58"/>
                      <a:pt x="201" y="1"/>
                      <a:pt x="14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64"/>
              <p:cNvSpPr/>
              <p:nvPr/>
            </p:nvSpPr>
            <p:spPr>
              <a:xfrm>
                <a:off x="5376780" y="2338871"/>
                <a:ext cx="48391" cy="69582"/>
              </a:xfrm>
              <a:custGeom>
                <a:avLst/>
                <a:gdLst/>
                <a:ahLst/>
                <a:cxnLst/>
                <a:rect l="l" t="t" r="r" b="b"/>
                <a:pathLst>
                  <a:path w="459" h="660" extrusionOk="0">
                    <a:moveTo>
                      <a:pt x="258" y="1"/>
                    </a:moveTo>
                    <a:lnTo>
                      <a:pt x="258" y="1"/>
                    </a:lnTo>
                    <a:cubicBezTo>
                      <a:pt x="201" y="173"/>
                      <a:pt x="144" y="316"/>
                      <a:pt x="87" y="487"/>
                    </a:cubicBezTo>
                    <a:cubicBezTo>
                      <a:pt x="1" y="602"/>
                      <a:pt x="87" y="659"/>
                      <a:pt x="287" y="659"/>
                    </a:cubicBezTo>
                    <a:cubicBezTo>
                      <a:pt x="459" y="659"/>
                      <a:pt x="201" y="630"/>
                      <a:pt x="201" y="516"/>
                    </a:cubicBezTo>
                    <a:cubicBezTo>
                      <a:pt x="201" y="401"/>
                      <a:pt x="316" y="230"/>
                      <a:pt x="258" y="1"/>
                    </a:cubicBezTo>
                    <a:close/>
                  </a:path>
                </a:pathLst>
              </a:custGeom>
              <a:solidFill>
                <a:srgbClr val="8356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64"/>
              <p:cNvSpPr/>
              <p:nvPr/>
            </p:nvSpPr>
            <p:spPr>
              <a:xfrm>
                <a:off x="5304353" y="2307032"/>
                <a:ext cx="57458" cy="19926"/>
              </a:xfrm>
              <a:custGeom>
                <a:avLst/>
                <a:gdLst/>
                <a:ahLst/>
                <a:cxnLst/>
                <a:rect l="l" t="t" r="r" b="b"/>
                <a:pathLst>
                  <a:path w="545" h="189" extrusionOk="0">
                    <a:moveTo>
                      <a:pt x="305" y="1"/>
                    </a:moveTo>
                    <a:cubicBezTo>
                      <a:pt x="208" y="1"/>
                      <a:pt x="110" y="38"/>
                      <a:pt x="30" y="102"/>
                    </a:cubicBezTo>
                    <a:cubicBezTo>
                      <a:pt x="1" y="102"/>
                      <a:pt x="1" y="160"/>
                      <a:pt x="30" y="160"/>
                    </a:cubicBezTo>
                    <a:cubicBezTo>
                      <a:pt x="30" y="188"/>
                      <a:pt x="58" y="188"/>
                      <a:pt x="58" y="188"/>
                    </a:cubicBezTo>
                    <a:cubicBezTo>
                      <a:pt x="87" y="188"/>
                      <a:pt x="87" y="160"/>
                      <a:pt x="87" y="160"/>
                    </a:cubicBezTo>
                    <a:cubicBezTo>
                      <a:pt x="144" y="117"/>
                      <a:pt x="208" y="95"/>
                      <a:pt x="273" y="95"/>
                    </a:cubicBezTo>
                    <a:cubicBezTo>
                      <a:pt x="337" y="95"/>
                      <a:pt x="402" y="117"/>
                      <a:pt x="459" y="160"/>
                    </a:cubicBezTo>
                    <a:lnTo>
                      <a:pt x="516" y="160"/>
                    </a:lnTo>
                    <a:cubicBezTo>
                      <a:pt x="545" y="131"/>
                      <a:pt x="545" y="102"/>
                      <a:pt x="516" y="74"/>
                    </a:cubicBezTo>
                    <a:cubicBezTo>
                      <a:pt x="453" y="24"/>
                      <a:pt x="380" y="1"/>
                      <a:pt x="30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64"/>
              <p:cNvSpPr/>
              <p:nvPr/>
            </p:nvSpPr>
            <p:spPr>
              <a:xfrm>
                <a:off x="5455217" y="2338871"/>
                <a:ext cx="30363" cy="33315"/>
              </a:xfrm>
              <a:custGeom>
                <a:avLst/>
                <a:gdLst/>
                <a:ahLst/>
                <a:cxnLst/>
                <a:rect l="l" t="t" r="r" b="b"/>
                <a:pathLst>
                  <a:path w="288" h="316" extrusionOk="0">
                    <a:moveTo>
                      <a:pt x="144" y="1"/>
                    </a:moveTo>
                    <a:cubicBezTo>
                      <a:pt x="87" y="1"/>
                      <a:pt x="1" y="58"/>
                      <a:pt x="1" y="144"/>
                    </a:cubicBezTo>
                    <a:cubicBezTo>
                      <a:pt x="1" y="230"/>
                      <a:pt x="87" y="316"/>
                      <a:pt x="144" y="316"/>
                    </a:cubicBezTo>
                    <a:cubicBezTo>
                      <a:pt x="230" y="316"/>
                      <a:pt x="287" y="230"/>
                      <a:pt x="287" y="144"/>
                    </a:cubicBezTo>
                    <a:cubicBezTo>
                      <a:pt x="287" y="58"/>
                      <a:pt x="230" y="1"/>
                      <a:pt x="14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64"/>
              <p:cNvSpPr/>
              <p:nvPr/>
            </p:nvSpPr>
            <p:spPr>
              <a:xfrm>
                <a:off x="5446256" y="2306083"/>
                <a:ext cx="60410" cy="20875"/>
              </a:xfrm>
              <a:custGeom>
                <a:avLst/>
                <a:gdLst/>
                <a:ahLst/>
                <a:cxnLst/>
                <a:rect l="l" t="t" r="r" b="b"/>
                <a:pathLst>
                  <a:path w="573" h="198" extrusionOk="0">
                    <a:moveTo>
                      <a:pt x="282" y="0"/>
                    </a:moveTo>
                    <a:cubicBezTo>
                      <a:pt x="197" y="0"/>
                      <a:pt x="110" y="29"/>
                      <a:pt x="29" y="83"/>
                    </a:cubicBezTo>
                    <a:cubicBezTo>
                      <a:pt x="0" y="111"/>
                      <a:pt x="0" y="140"/>
                      <a:pt x="29" y="169"/>
                    </a:cubicBezTo>
                    <a:lnTo>
                      <a:pt x="115" y="169"/>
                    </a:lnTo>
                    <a:cubicBezTo>
                      <a:pt x="172" y="126"/>
                      <a:pt x="229" y="104"/>
                      <a:pt x="286" y="104"/>
                    </a:cubicBezTo>
                    <a:cubicBezTo>
                      <a:pt x="343" y="104"/>
                      <a:pt x="401" y="126"/>
                      <a:pt x="458" y="169"/>
                    </a:cubicBezTo>
                    <a:cubicBezTo>
                      <a:pt x="458" y="169"/>
                      <a:pt x="487" y="197"/>
                      <a:pt x="515" y="197"/>
                    </a:cubicBezTo>
                    <a:cubicBezTo>
                      <a:pt x="515" y="197"/>
                      <a:pt x="544" y="197"/>
                      <a:pt x="544" y="169"/>
                    </a:cubicBezTo>
                    <a:cubicBezTo>
                      <a:pt x="572" y="169"/>
                      <a:pt x="572" y="111"/>
                      <a:pt x="544" y="111"/>
                    </a:cubicBezTo>
                    <a:cubicBezTo>
                      <a:pt x="468" y="36"/>
                      <a:pt x="377" y="0"/>
                      <a:pt x="28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64"/>
              <p:cNvSpPr/>
              <p:nvPr/>
            </p:nvSpPr>
            <p:spPr>
              <a:xfrm>
                <a:off x="5256173" y="2070350"/>
                <a:ext cx="419496" cy="280753"/>
              </a:xfrm>
              <a:custGeom>
                <a:avLst/>
                <a:gdLst/>
                <a:ahLst/>
                <a:cxnLst/>
                <a:rect l="l" t="t" r="r" b="b"/>
                <a:pathLst>
                  <a:path w="3979" h="2663" extrusionOk="0">
                    <a:moveTo>
                      <a:pt x="687" y="1"/>
                    </a:moveTo>
                    <a:lnTo>
                      <a:pt x="687" y="1"/>
                    </a:lnTo>
                    <a:cubicBezTo>
                      <a:pt x="429" y="29"/>
                      <a:pt x="0" y="401"/>
                      <a:pt x="0" y="1145"/>
                    </a:cubicBezTo>
                    <a:cubicBezTo>
                      <a:pt x="29" y="1975"/>
                      <a:pt x="1002" y="2147"/>
                      <a:pt x="1002" y="2147"/>
                    </a:cubicBezTo>
                    <a:cubicBezTo>
                      <a:pt x="887" y="2004"/>
                      <a:pt x="887" y="1775"/>
                      <a:pt x="1002" y="1632"/>
                    </a:cubicBezTo>
                    <a:lnTo>
                      <a:pt x="1002" y="1632"/>
                    </a:lnTo>
                    <a:cubicBezTo>
                      <a:pt x="973" y="1861"/>
                      <a:pt x="1116" y="2061"/>
                      <a:pt x="1345" y="2090"/>
                    </a:cubicBezTo>
                    <a:cubicBezTo>
                      <a:pt x="1345" y="2090"/>
                      <a:pt x="1202" y="1918"/>
                      <a:pt x="1460" y="1718"/>
                    </a:cubicBezTo>
                    <a:cubicBezTo>
                      <a:pt x="1554" y="1635"/>
                      <a:pt x="1808" y="1611"/>
                      <a:pt x="2075" y="1611"/>
                    </a:cubicBezTo>
                    <a:cubicBezTo>
                      <a:pt x="2456" y="1611"/>
                      <a:pt x="2862" y="1661"/>
                      <a:pt x="2862" y="1661"/>
                    </a:cubicBezTo>
                    <a:cubicBezTo>
                      <a:pt x="2776" y="2033"/>
                      <a:pt x="2891" y="2405"/>
                      <a:pt x="3148" y="2662"/>
                    </a:cubicBezTo>
                    <a:cubicBezTo>
                      <a:pt x="3303" y="2405"/>
                      <a:pt x="3478" y="2353"/>
                      <a:pt x="3593" y="2353"/>
                    </a:cubicBezTo>
                    <a:cubicBezTo>
                      <a:pt x="3670" y="2353"/>
                      <a:pt x="3721" y="2376"/>
                      <a:pt x="3721" y="2376"/>
                    </a:cubicBezTo>
                    <a:cubicBezTo>
                      <a:pt x="3978" y="1918"/>
                      <a:pt x="3778" y="1346"/>
                      <a:pt x="3320" y="1145"/>
                    </a:cubicBezTo>
                    <a:cubicBezTo>
                      <a:pt x="3320" y="1145"/>
                      <a:pt x="3406" y="516"/>
                      <a:pt x="2433" y="201"/>
                    </a:cubicBezTo>
                    <a:cubicBezTo>
                      <a:pt x="2261" y="146"/>
                      <a:pt x="2091" y="126"/>
                      <a:pt x="1929" y="126"/>
                    </a:cubicBezTo>
                    <a:cubicBezTo>
                      <a:pt x="1465" y="126"/>
                      <a:pt x="1066" y="293"/>
                      <a:pt x="882" y="293"/>
                    </a:cubicBezTo>
                    <a:cubicBezTo>
                      <a:pt x="862" y="293"/>
                      <a:pt x="845" y="291"/>
                      <a:pt x="830" y="287"/>
                    </a:cubicBezTo>
                    <a:cubicBezTo>
                      <a:pt x="716" y="230"/>
                      <a:pt x="658" y="115"/>
                      <a:pt x="687" y="1"/>
                    </a:cubicBezTo>
                    <a:close/>
                  </a:path>
                </a:pathLst>
              </a:custGeom>
              <a:solidFill>
                <a:srgbClr val="243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64"/>
              <p:cNvSpPr/>
              <p:nvPr/>
            </p:nvSpPr>
            <p:spPr>
              <a:xfrm>
                <a:off x="5391856" y="2565221"/>
                <a:ext cx="120820" cy="42698"/>
              </a:xfrm>
              <a:custGeom>
                <a:avLst/>
                <a:gdLst/>
                <a:ahLst/>
                <a:cxnLst/>
                <a:rect l="l" t="t" r="r" b="b"/>
                <a:pathLst>
                  <a:path w="1146" h="405" extrusionOk="0">
                    <a:moveTo>
                      <a:pt x="1" y="0"/>
                    </a:moveTo>
                    <a:cubicBezTo>
                      <a:pt x="1" y="239"/>
                      <a:pt x="198" y="404"/>
                      <a:pt x="409" y="404"/>
                    </a:cubicBezTo>
                    <a:cubicBezTo>
                      <a:pt x="425" y="404"/>
                      <a:pt x="442" y="403"/>
                      <a:pt x="459" y="401"/>
                    </a:cubicBezTo>
                    <a:cubicBezTo>
                      <a:pt x="745" y="401"/>
                      <a:pt x="1003" y="258"/>
                      <a:pt x="1146" y="0"/>
                    </a:cubicBezTo>
                    <a:close/>
                  </a:path>
                </a:pathLst>
              </a:custGeom>
              <a:solidFill>
                <a:srgbClr val="7C4B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64"/>
              <p:cNvSpPr/>
              <p:nvPr/>
            </p:nvSpPr>
            <p:spPr>
              <a:xfrm>
                <a:off x="5379838" y="2429432"/>
                <a:ext cx="93620" cy="51976"/>
              </a:xfrm>
              <a:custGeom>
                <a:avLst/>
                <a:gdLst/>
                <a:ahLst/>
                <a:cxnLst/>
                <a:rect l="l" t="t" r="r" b="b"/>
                <a:pathLst>
                  <a:path w="888" h="493" extrusionOk="0">
                    <a:moveTo>
                      <a:pt x="687" y="0"/>
                    </a:moveTo>
                    <a:cubicBezTo>
                      <a:pt x="487" y="29"/>
                      <a:pt x="258" y="29"/>
                      <a:pt x="58" y="86"/>
                    </a:cubicBezTo>
                    <a:cubicBezTo>
                      <a:pt x="0" y="115"/>
                      <a:pt x="29" y="287"/>
                      <a:pt x="29" y="287"/>
                    </a:cubicBezTo>
                    <a:cubicBezTo>
                      <a:pt x="62" y="451"/>
                      <a:pt x="266" y="493"/>
                      <a:pt x="444" y="493"/>
                    </a:cubicBezTo>
                    <a:cubicBezTo>
                      <a:pt x="575" y="493"/>
                      <a:pt x="692" y="470"/>
                      <a:pt x="716" y="458"/>
                    </a:cubicBezTo>
                    <a:cubicBezTo>
                      <a:pt x="773" y="430"/>
                      <a:pt x="888" y="0"/>
                      <a:pt x="68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64"/>
              <p:cNvSpPr/>
              <p:nvPr/>
            </p:nvSpPr>
            <p:spPr>
              <a:xfrm>
                <a:off x="5014749" y="2568173"/>
                <a:ext cx="377220" cy="1593220"/>
              </a:xfrm>
              <a:custGeom>
                <a:avLst/>
                <a:gdLst/>
                <a:ahLst/>
                <a:cxnLst/>
                <a:rect l="l" t="t" r="r" b="b"/>
                <a:pathLst>
                  <a:path w="3578" h="15112" extrusionOk="0">
                    <a:moveTo>
                      <a:pt x="3578" y="1"/>
                    </a:moveTo>
                    <a:lnTo>
                      <a:pt x="2233" y="29"/>
                    </a:lnTo>
                    <a:lnTo>
                      <a:pt x="1" y="14969"/>
                    </a:lnTo>
                    <a:lnTo>
                      <a:pt x="3349" y="15112"/>
                    </a:lnTo>
                    <a:lnTo>
                      <a:pt x="357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64"/>
              <p:cNvSpPr/>
              <p:nvPr/>
            </p:nvSpPr>
            <p:spPr>
              <a:xfrm>
                <a:off x="5512568" y="2568173"/>
                <a:ext cx="362143" cy="1593220"/>
              </a:xfrm>
              <a:custGeom>
                <a:avLst/>
                <a:gdLst/>
                <a:ahLst/>
                <a:cxnLst/>
                <a:rect l="l" t="t" r="r" b="b"/>
                <a:pathLst>
                  <a:path w="3435" h="15112" extrusionOk="0">
                    <a:moveTo>
                      <a:pt x="1" y="1"/>
                    </a:moveTo>
                    <a:lnTo>
                      <a:pt x="87" y="15112"/>
                    </a:lnTo>
                    <a:lnTo>
                      <a:pt x="3435" y="14854"/>
                    </a:lnTo>
                    <a:lnTo>
                      <a:pt x="1546" y="144"/>
                    </a:ln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64"/>
              <p:cNvSpPr/>
              <p:nvPr/>
            </p:nvSpPr>
            <p:spPr>
              <a:xfrm>
                <a:off x="5319534" y="2568173"/>
                <a:ext cx="72429" cy="413487"/>
              </a:xfrm>
              <a:custGeom>
                <a:avLst/>
                <a:gdLst/>
                <a:ahLst/>
                <a:cxnLst/>
                <a:rect l="l" t="t" r="r" b="b"/>
                <a:pathLst>
                  <a:path w="687" h="3922" extrusionOk="0">
                    <a:moveTo>
                      <a:pt x="687" y="1"/>
                    </a:moveTo>
                    <a:lnTo>
                      <a:pt x="658" y="29"/>
                    </a:lnTo>
                    <a:lnTo>
                      <a:pt x="143" y="774"/>
                    </a:lnTo>
                    <a:lnTo>
                      <a:pt x="401" y="1003"/>
                    </a:lnTo>
                    <a:lnTo>
                      <a:pt x="0" y="1689"/>
                    </a:lnTo>
                    <a:lnTo>
                      <a:pt x="630" y="3922"/>
                    </a:lnTo>
                    <a:lnTo>
                      <a:pt x="68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64"/>
              <p:cNvSpPr/>
              <p:nvPr/>
            </p:nvSpPr>
            <p:spPr>
              <a:xfrm>
                <a:off x="5512568" y="2568173"/>
                <a:ext cx="72534" cy="413487"/>
              </a:xfrm>
              <a:custGeom>
                <a:avLst/>
                <a:gdLst/>
                <a:ahLst/>
                <a:cxnLst/>
                <a:rect l="l" t="t" r="r" b="b"/>
                <a:pathLst>
                  <a:path w="688" h="3922" extrusionOk="0">
                    <a:moveTo>
                      <a:pt x="1" y="1"/>
                    </a:moveTo>
                    <a:lnTo>
                      <a:pt x="29" y="3922"/>
                    </a:lnTo>
                    <a:lnTo>
                      <a:pt x="688" y="1604"/>
                    </a:lnTo>
                    <a:lnTo>
                      <a:pt x="230" y="1117"/>
                    </a:lnTo>
                    <a:lnTo>
                      <a:pt x="459" y="802"/>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64"/>
              <p:cNvSpPr/>
              <p:nvPr/>
            </p:nvSpPr>
            <p:spPr>
              <a:xfrm>
                <a:off x="5584996" y="3262194"/>
                <a:ext cx="129887" cy="21191"/>
              </a:xfrm>
              <a:custGeom>
                <a:avLst/>
                <a:gdLst/>
                <a:ahLst/>
                <a:cxnLst/>
                <a:rect l="l" t="t" r="r" b="b"/>
                <a:pathLst>
                  <a:path w="1232" h="201" extrusionOk="0">
                    <a:moveTo>
                      <a:pt x="1" y="0"/>
                    </a:moveTo>
                    <a:lnTo>
                      <a:pt x="1" y="201"/>
                    </a:lnTo>
                    <a:lnTo>
                      <a:pt x="1231" y="201"/>
                    </a:lnTo>
                    <a:lnTo>
                      <a:pt x="123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64"/>
              <p:cNvSpPr/>
              <p:nvPr/>
            </p:nvSpPr>
            <p:spPr>
              <a:xfrm>
                <a:off x="5189755" y="3262194"/>
                <a:ext cx="129887" cy="21191"/>
              </a:xfrm>
              <a:custGeom>
                <a:avLst/>
                <a:gdLst/>
                <a:ahLst/>
                <a:cxnLst/>
                <a:rect l="l" t="t" r="r" b="b"/>
                <a:pathLst>
                  <a:path w="1232" h="201" extrusionOk="0">
                    <a:moveTo>
                      <a:pt x="0" y="0"/>
                    </a:moveTo>
                    <a:lnTo>
                      <a:pt x="0" y="201"/>
                    </a:lnTo>
                    <a:lnTo>
                      <a:pt x="1231" y="201"/>
                    </a:lnTo>
                    <a:lnTo>
                      <a:pt x="123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64"/>
              <p:cNvSpPr/>
              <p:nvPr/>
            </p:nvSpPr>
            <p:spPr>
              <a:xfrm>
                <a:off x="5901799" y="2450517"/>
                <a:ext cx="389344" cy="525134"/>
              </a:xfrm>
              <a:custGeom>
                <a:avLst/>
                <a:gdLst/>
                <a:ahLst/>
                <a:cxnLst/>
                <a:rect l="l" t="t" r="r" b="b"/>
                <a:pathLst>
                  <a:path w="3693" h="4981" extrusionOk="0">
                    <a:moveTo>
                      <a:pt x="1" y="1"/>
                    </a:moveTo>
                    <a:lnTo>
                      <a:pt x="1" y="4980"/>
                    </a:lnTo>
                    <a:lnTo>
                      <a:pt x="3692" y="4980"/>
                    </a:lnTo>
                    <a:lnTo>
                      <a:pt x="369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64"/>
              <p:cNvSpPr/>
              <p:nvPr/>
            </p:nvSpPr>
            <p:spPr>
              <a:xfrm>
                <a:off x="5919932" y="2471708"/>
                <a:ext cx="353077" cy="482858"/>
              </a:xfrm>
              <a:custGeom>
                <a:avLst/>
                <a:gdLst/>
                <a:ahLst/>
                <a:cxnLst/>
                <a:rect l="l" t="t" r="r" b="b"/>
                <a:pathLst>
                  <a:path w="3349" h="4580" extrusionOk="0">
                    <a:moveTo>
                      <a:pt x="0" y="0"/>
                    </a:moveTo>
                    <a:lnTo>
                      <a:pt x="0" y="4579"/>
                    </a:lnTo>
                    <a:lnTo>
                      <a:pt x="3349" y="4579"/>
                    </a:lnTo>
                    <a:lnTo>
                      <a:pt x="334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64"/>
              <p:cNvSpPr/>
              <p:nvPr/>
            </p:nvSpPr>
            <p:spPr>
              <a:xfrm>
                <a:off x="6067739" y="2565221"/>
                <a:ext cx="57458" cy="57458"/>
              </a:xfrm>
              <a:custGeom>
                <a:avLst/>
                <a:gdLst/>
                <a:ahLst/>
                <a:cxnLst/>
                <a:rect l="l" t="t" r="r" b="b"/>
                <a:pathLst>
                  <a:path w="545" h="545" extrusionOk="0">
                    <a:moveTo>
                      <a:pt x="1" y="0"/>
                    </a:moveTo>
                    <a:lnTo>
                      <a:pt x="1" y="544"/>
                    </a:lnTo>
                    <a:lnTo>
                      <a:pt x="544" y="544"/>
                    </a:lnTo>
                    <a:lnTo>
                      <a:pt x="54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64"/>
              <p:cNvSpPr/>
              <p:nvPr/>
            </p:nvSpPr>
            <p:spPr>
              <a:xfrm>
                <a:off x="5971169" y="2661791"/>
                <a:ext cx="253553" cy="15182"/>
              </a:xfrm>
              <a:custGeom>
                <a:avLst/>
                <a:gdLst/>
                <a:ahLst/>
                <a:cxnLst/>
                <a:rect l="l" t="t" r="r" b="b"/>
                <a:pathLst>
                  <a:path w="2405" h="144" extrusionOk="0">
                    <a:moveTo>
                      <a:pt x="1" y="0"/>
                    </a:moveTo>
                    <a:lnTo>
                      <a:pt x="1" y="143"/>
                    </a:lnTo>
                    <a:lnTo>
                      <a:pt x="2405" y="143"/>
                    </a:lnTo>
                    <a:lnTo>
                      <a:pt x="240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64"/>
              <p:cNvSpPr/>
              <p:nvPr/>
            </p:nvSpPr>
            <p:spPr>
              <a:xfrm>
                <a:off x="5971169" y="2694895"/>
                <a:ext cx="253553" cy="15182"/>
              </a:xfrm>
              <a:custGeom>
                <a:avLst/>
                <a:gdLst/>
                <a:ahLst/>
                <a:cxnLst/>
                <a:rect l="l" t="t" r="r" b="b"/>
                <a:pathLst>
                  <a:path w="2405" h="144" extrusionOk="0">
                    <a:moveTo>
                      <a:pt x="1" y="1"/>
                    </a:moveTo>
                    <a:lnTo>
                      <a:pt x="1" y="144"/>
                    </a:lnTo>
                    <a:lnTo>
                      <a:pt x="2405" y="144"/>
                    </a:lnTo>
                    <a:lnTo>
                      <a:pt x="240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64"/>
              <p:cNvSpPr/>
              <p:nvPr/>
            </p:nvSpPr>
            <p:spPr>
              <a:xfrm>
                <a:off x="5971169" y="2725153"/>
                <a:ext cx="253553" cy="18134"/>
              </a:xfrm>
              <a:custGeom>
                <a:avLst/>
                <a:gdLst/>
                <a:ahLst/>
                <a:cxnLst/>
                <a:rect l="l" t="t" r="r" b="b"/>
                <a:pathLst>
                  <a:path w="2405" h="172" extrusionOk="0">
                    <a:moveTo>
                      <a:pt x="1" y="0"/>
                    </a:moveTo>
                    <a:lnTo>
                      <a:pt x="1" y="172"/>
                    </a:lnTo>
                    <a:lnTo>
                      <a:pt x="2405" y="172"/>
                    </a:lnTo>
                    <a:lnTo>
                      <a:pt x="240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64"/>
              <p:cNvSpPr/>
              <p:nvPr/>
            </p:nvSpPr>
            <p:spPr>
              <a:xfrm>
                <a:off x="5971169" y="2758256"/>
                <a:ext cx="253553" cy="18239"/>
              </a:xfrm>
              <a:custGeom>
                <a:avLst/>
                <a:gdLst/>
                <a:ahLst/>
                <a:cxnLst/>
                <a:rect l="l" t="t" r="r" b="b"/>
                <a:pathLst>
                  <a:path w="2405" h="173" extrusionOk="0">
                    <a:moveTo>
                      <a:pt x="1" y="1"/>
                    </a:moveTo>
                    <a:lnTo>
                      <a:pt x="1" y="173"/>
                    </a:lnTo>
                    <a:lnTo>
                      <a:pt x="2405" y="173"/>
                    </a:lnTo>
                    <a:lnTo>
                      <a:pt x="240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64"/>
              <p:cNvSpPr/>
              <p:nvPr/>
            </p:nvSpPr>
            <p:spPr>
              <a:xfrm>
                <a:off x="5971169" y="2791466"/>
                <a:ext cx="253553" cy="18239"/>
              </a:xfrm>
              <a:custGeom>
                <a:avLst/>
                <a:gdLst/>
                <a:ahLst/>
                <a:cxnLst/>
                <a:rect l="l" t="t" r="r" b="b"/>
                <a:pathLst>
                  <a:path w="2405" h="173" extrusionOk="0">
                    <a:moveTo>
                      <a:pt x="1" y="1"/>
                    </a:moveTo>
                    <a:lnTo>
                      <a:pt x="1" y="172"/>
                    </a:lnTo>
                    <a:lnTo>
                      <a:pt x="2405" y="172"/>
                    </a:lnTo>
                    <a:lnTo>
                      <a:pt x="240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64"/>
              <p:cNvSpPr/>
              <p:nvPr/>
            </p:nvSpPr>
            <p:spPr>
              <a:xfrm>
                <a:off x="5971169" y="2857884"/>
                <a:ext cx="81601" cy="18239"/>
              </a:xfrm>
              <a:custGeom>
                <a:avLst/>
                <a:gdLst/>
                <a:ahLst/>
                <a:cxnLst/>
                <a:rect l="l" t="t" r="r" b="b"/>
                <a:pathLst>
                  <a:path w="774" h="173" extrusionOk="0">
                    <a:moveTo>
                      <a:pt x="1" y="0"/>
                    </a:moveTo>
                    <a:lnTo>
                      <a:pt x="1" y="172"/>
                    </a:lnTo>
                    <a:lnTo>
                      <a:pt x="774" y="172"/>
                    </a:lnTo>
                    <a:lnTo>
                      <a:pt x="77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64"/>
              <p:cNvSpPr/>
              <p:nvPr/>
            </p:nvSpPr>
            <p:spPr>
              <a:xfrm>
                <a:off x="6140166" y="2857884"/>
                <a:ext cx="84553" cy="18239"/>
              </a:xfrm>
              <a:custGeom>
                <a:avLst/>
                <a:gdLst/>
                <a:ahLst/>
                <a:cxnLst/>
                <a:rect l="l" t="t" r="r" b="b"/>
                <a:pathLst>
                  <a:path w="802" h="173" extrusionOk="0">
                    <a:moveTo>
                      <a:pt x="0" y="0"/>
                    </a:moveTo>
                    <a:lnTo>
                      <a:pt x="0" y="172"/>
                    </a:lnTo>
                    <a:lnTo>
                      <a:pt x="802" y="172"/>
                    </a:lnTo>
                    <a:lnTo>
                      <a:pt x="8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64"/>
              <p:cNvSpPr/>
              <p:nvPr/>
            </p:nvSpPr>
            <p:spPr>
              <a:xfrm>
                <a:off x="6019454" y="2465593"/>
                <a:ext cx="154030" cy="21296"/>
              </a:xfrm>
              <a:custGeom>
                <a:avLst/>
                <a:gdLst/>
                <a:ahLst/>
                <a:cxnLst/>
                <a:rect l="l" t="t" r="r" b="b"/>
                <a:pathLst>
                  <a:path w="1461" h="202" extrusionOk="0">
                    <a:moveTo>
                      <a:pt x="1" y="1"/>
                    </a:moveTo>
                    <a:lnTo>
                      <a:pt x="1" y="201"/>
                    </a:lnTo>
                    <a:lnTo>
                      <a:pt x="1460" y="201"/>
                    </a:lnTo>
                    <a:lnTo>
                      <a:pt x="1460" y="1"/>
                    </a:lnTo>
                    <a:close/>
                  </a:path>
                </a:pathLst>
              </a:custGeom>
              <a:solidFill>
                <a:srgbClr val="6D8F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64"/>
              <p:cNvSpPr/>
              <p:nvPr/>
            </p:nvSpPr>
            <p:spPr>
              <a:xfrm>
                <a:off x="6028521" y="2432384"/>
                <a:ext cx="135896" cy="42382"/>
              </a:xfrm>
              <a:custGeom>
                <a:avLst/>
                <a:gdLst/>
                <a:ahLst/>
                <a:cxnLst/>
                <a:rect l="l" t="t" r="r" b="b"/>
                <a:pathLst>
                  <a:path w="1289" h="402" extrusionOk="0">
                    <a:moveTo>
                      <a:pt x="1" y="1"/>
                    </a:moveTo>
                    <a:lnTo>
                      <a:pt x="1" y="402"/>
                    </a:lnTo>
                    <a:lnTo>
                      <a:pt x="1288" y="402"/>
                    </a:lnTo>
                    <a:lnTo>
                      <a:pt x="1288" y="1"/>
                    </a:lnTo>
                    <a:close/>
                  </a:path>
                </a:pathLst>
              </a:custGeom>
              <a:solidFill>
                <a:srgbClr val="8AA5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64"/>
              <p:cNvSpPr/>
              <p:nvPr/>
            </p:nvSpPr>
            <p:spPr>
              <a:xfrm>
                <a:off x="6064787" y="2411299"/>
                <a:ext cx="63467" cy="33315"/>
              </a:xfrm>
              <a:custGeom>
                <a:avLst/>
                <a:gdLst/>
                <a:ahLst/>
                <a:cxnLst/>
                <a:rect l="l" t="t" r="r" b="b"/>
                <a:pathLst>
                  <a:path w="602" h="316" extrusionOk="0">
                    <a:moveTo>
                      <a:pt x="0" y="1"/>
                    </a:moveTo>
                    <a:lnTo>
                      <a:pt x="0" y="315"/>
                    </a:lnTo>
                    <a:lnTo>
                      <a:pt x="601" y="315"/>
                    </a:lnTo>
                    <a:lnTo>
                      <a:pt x="601" y="1"/>
                    </a:lnTo>
                    <a:close/>
                  </a:path>
                </a:pathLst>
              </a:custGeom>
              <a:solidFill>
                <a:srgbClr val="8AA5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64"/>
              <p:cNvSpPr/>
              <p:nvPr/>
            </p:nvSpPr>
            <p:spPr>
              <a:xfrm>
                <a:off x="5265135" y="2565221"/>
                <a:ext cx="126829" cy="271581"/>
              </a:xfrm>
              <a:custGeom>
                <a:avLst/>
                <a:gdLst/>
                <a:ahLst/>
                <a:cxnLst/>
                <a:rect l="l" t="t" r="r" b="b"/>
                <a:pathLst>
                  <a:path w="1203" h="2576" fill="none" extrusionOk="0">
                    <a:moveTo>
                      <a:pt x="1203" y="0"/>
                    </a:moveTo>
                    <a:cubicBezTo>
                      <a:pt x="802" y="29"/>
                      <a:pt x="487" y="315"/>
                      <a:pt x="402" y="687"/>
                    </a:cubicBezTo>
                    <a:cubicBezTo>
                      <a:pt x="201" y="1546"/>
                      <a:pt x="258" y="2290"/>
                      <a:pt x="1" y="2576"/>
                    </a:cubicBezTo>
                  </a:path>
                </a:pathLst>
              </a:custGeom>
              <a:noFill/>
              <a:ln w="9300" cap="flat" cmpd="sng">
                <a:solidFill>
                  <a:schemeClr val="dk1"/>
                </a:solidFill>
                <a:prstDash val="solid"/>
                <a:miter lim="28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64"/>
              <p:cNvSpPr/>
              <p:nvPr/>
            </p:nvSpPr>
            <p:spPr>
              <a:xfrm>
                <a:off x="5238040" y="2809599"/>
                <a:ext cx="54401" cy="57458"/>
              </a:xfrm>
              <a:custGeom>
                <a:avLst/>
                <a:gdLst/>
                <a:ahLst/>
                <a:cxnLst/>
                <a:rect l="l" t="t" r="r" b="b"/>
                <a:pathLst>
                  <a:path w="516" h="545" extrusionOk="0">
                    <a:moveTo>
                      <a:pt x="258" y="0"/>
                    </a:moveTo>
                    <a:cubicBezTo>
                      <a:pt x="115" y="0"/>
                      <a:pt x="0" y="115"/>
                      <a:pt x="0" y="258"/>
                    </a:cubicBezTo>
                    <a:cubicBezTo>
                      <a:pt x="0" y="430"/>
                      <a:pt x="115" y="544"/>
                      <a:pt x="258" y="544"/>
                    </a:cubicBezTo>
                    <a:cubicBezTo>
                      <a:pt x="401" y="544"/>
                      <a:pt x="515" y="430"/>
                      <a:pt x="515" y="258"/>
                    </a:cubicBezTo>
                    <a:cubicBezTo>
                      <a:pt x="515" y="115"/>
                      <a:pt x="401" y="0"/>
                      <a:pt x="25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64"/>
              <p:cNvSpPr/>
              <p:nvPr/>
            </p:nvSpPr>
            <p:spPr>
              <a:xfrm>
                <a:off x="5250059" y="2821618"/>
                <a:ext cx="30363" cy="33315"/>
              </a:xfrm>
              <a:custGeom>
                <a:avLst/>
                <a:gdLst/>
                <a:ahLst/>
                <a:cxnLst/>
                <a:rect l="l" t="t" r="r" b="b"/>
                <a:pathLst>
                  <a:path w="288" h="316" extrusionOk="0">
                    <a:moveTo>
                      <a:pt x="144" y="1"/>
                    </a:moveTo>
                    <a:cubicBezTo>
                      <a:pt x="58" y="1"/>
                      <a:pt x="1" y="87"/>
                      <a:pt x="1" y="144"/>
                    </a:cubicBezTo>
                    <a:cubicBezTo>
                      <a:pt x="1" y="230"/>
                      <a:pt x="58" y="316"/>
                      <a:pt x="144" y="316"/>
                    </a:cubicBezTo>
                    <a:cubicBezTo>
                      <a:pt x="230" y="316"/>
                      <a:pt x="287" y="230"/>
                      <a:pt x="287" y="144"/>
                    </a:cubicBezTo>
                    <a:cubicBezTo>
                      <a:pt x="287" y="87"/>
                      <a:pt x="230" y="1"/>
                      <a:pt x="144" y="1"/>
                    </a:cubicBezTo>
                    <a:close/>
                  </a:path>
                </a:pathLst>
              </a:custGeom>
              <a:solidFill>
                <a:srgbClr val="DBE1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64"/>
              <p:cNvSpPr/>
              <p:nvPr/>
            </p:nvSpPr>
            <p:spPr>
              <a:xfrm>
                <a:off x="5512568" y="2565221"/>
                <a:ext cx="102686" cy="126829"/>
              </a:xfrm>
              <a:custGeom>
                <a:avLst/>
                <a:gdLst/>
                <a:ahLst/>
                <a:cxnLst/>
                <a:rect l="l" t="t" r="r" b="b"/>
                <a:pathLst>
                  <a:path w="974" h="1203" fill="none" extrusionOk="0">
                    <a:moveTo>
                      <a:pt x="1" y="0"/>
                    </a:moveTo>
                    <a:cubicBezTo>
                      <a:pt x="401" y="57"/>
                      <a:pt x="745" y="344"/>
                      <a:pt x="859" y="773"/>
                    </a:cubicBezTo>
                    <a:cubicBezTo>
                      <a:pt x="917" y="916"/>
                      <a:pt x="945" y="1059"/>
                      <a:pt x="974" y="1202"/>
                    </a:cubicBezTo>
                  </a:path>
                </a:pathLst>
              </a:custGeom>
              <a:noFill/>
              <a:ln w="9300" cap="flat" cmpd="sng">
                <a:solidFill>
                  <a:schemeClr val="dk1"/>
                </a:solidFill>
                <a:prstDash val="solid"/>
                <a:miter lim="28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64"/>
              <p:cNvSpPr/>
              <p:nvPr/>
            </p:nvSpPr>
            <p:spPr>
              <a:xfrm>
                <a:off x="5566862" y="2679819"/>
                <a:ext cx="99734" cy="156982"/>
              </a:xfrm>
              <a:custGeom>
                <a:avLst/>
                <a:gdLst/>
                <a:ahLst/>
                <a:cxnLst/>
                <a:rect l="l" t="t" r="r" b="b"/>
                <a:pathLst>
                  <a:path w="946" h="1489" fill="none" extrusionOk="0">
                    <a:moveTo>
                      <a:pt x="29" y="1489"/>
                    </a:moveTo>
                    <a:cubicBezTo>
                      <a:pt x="1" y="1117"/>
                      <a:pt x="29" y="745"/>
                      <a:pt x="58" y="401"/>
                    </a:cubicBezTo>
                    <a:cubicBezTo>
                      <a:pt x="173" y="29"/>
                      <a:pt x="688" y="1"/>
                      <a:pt x="859" y="373"/>
                    </a:cubicBezTo>
                    <a:cubicBezTo>
                      <a:pt x="917" y="688"/>
                      <a:pt x="945" y="1031"/>
                      <a:pt x="945" y="1374"/>
                    </a:cubicBezTo>
                  </a:path>
                </a:pathLst>
              </a:custGeom>
              <a:noFill/>
              <a:ln w="9300" cap="flat" cmpd="sng">
                <a:solidFill>
                  <a:srgbClr val="C4CFE2"/>
                </a:solidFill>
                <a:prstDash val="solid"/>
                <a:miter lim="28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64"/>
              <p:cNvSpPr/>
              <p:nvPr/>
            </p:nvSpPr>
            <p:spPr>
              <a:xfrm>
                <a:off x="5569920" y="2682877"/>
                <a:ext cx="93620" cy="81601"/>
              </a:xfrm>
              <a:custGeom>
                <a:avLst/>
                <a:gdLst/>
                <a:ahLst/>
                <a:cxnLst/>
                <a:rect l="l" t="t" r="r" b="b"/>
                <a:pathLst>
                  <a:path w="888" h="774" fill="none" extrusionOk="0">
                    <a:moveTo>
                      <a:pt x="0" y="773"/>
                    </a:moveTo>
                    <a:cubicBezTo>
                      <a:pt x="0" y="630"/>
                      <a:pt x="0" y="516"/>
                      <a:pt x="29" y="401"/>
                    </a:cubicBezTo>
                    <a:cubicBezTo>
                      <a:pt x="144" y="29"/>
                      <a:pt x="659" y="0"/>
                      <a:pt x="830" y="344"/>
                    </a:cubicBezTo>
                    <a:cubicBezTo>
                      <a:pt x="859" y="487"/>
                      <a:pt x="888" y="630"/>
                      <a:pt x="888" y="773"/>
                    </a:cubicBezTo>
                  </a:path>
                </a:pathLst>
              </a:custGeom>
              <a:noFill/>
              <a:ln w="9300" cap="flat" cmpd="sng">
                <a:solidFill>
                  <a:schemeClr val="dk1"/>
                </a:solidFill>
                <a:prstDash val="solid"/>
                <a:miter lim="28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64"/>
              <p:cNvSpPr/>
              <p:nvPr/>
            </p:nvSpPr>
            <p:spPr>
              <a:xfrm>
                <a:off x="5563911" y="2836694"/>
                <a:ext cx="18134" cy="105"/>
              </a:xfrm>
              <a:custGeom>
                <a:avLst/>
                <a:gdLst/>
                <a:ahLst/>
                <a:cxnLst/>
                <a:rect l="l" t="t" r="r" b="b"/>
                <a:pathLst>
                  <a:path w="172" h="1" fill="none" extrusionOk="0">
                    <a:moveTo>
                      <a:pt x="0" y="1"/>
                    </a:moveTo>
                    <a:lnTo>
                      <a:pt x="172" y="1"/>
                    </a:lnTo>
                  </a:path>
                </a:pathLst>
              </a:custGeom>
              <a:noFill/>
              <a:ln w="9300" cap="flat" cmpd="sng">
                <a:solidFill>
                  <a:schemeClr val="lt2"/>
                </a:solidFill>
                <a:prstDash val="solid"/>
                <a:miter lim="28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64"/>
              <p:cNvSpPr/>
              <p:nvPr/>
            </p:nvSpPr>
            <p:spPr>
              <a:xfrm>
                <a:off x="5654366" y="2827732"/>
                <a:ext cx="18239" cy="105"/>
              </a:xfrm>
              <a:custGeom>
                <a:avLst/>
                <a:gdLst/>
                <a:ahLst/>
                <a:cxnLst/>
                <a:rect l="l" t="t" r="r" b="b"/>
                <a:pathLst>
                  <a:path w="173" h="1" fill="none" extrusionOk="0">
                    <a:moveTo>
                      <a:pt x="1" y="0"/>
                    </a:moveTo>
                    <a:lnTo>
                      <a:pt x="173" y="0"/>
                    </a:lnTo>
                  </a:path>
                </a:pathLst>
              </a:custGeom>
              <a:noFill/>
              <a:ln w="9300" cap="flat" cmpd="sng">
                <a:solidFill>
                  <a:schemeClr val="lt2"/>
                </a:solidFill>
                <a:prstDash val="solid"/>
                <a:miter lim="28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9" name="Google Shape;919;p64"/>
            <p:cNvSpPr/>
            <p:nvPr/>
          </p:nvSpPr>
          <p:spPr>
            <a:xfrm>
              <a:off x="8316534" y="1675523"/>
              <a:ext cx="217946" cy="186632"/>
            </a:xfrm>
            <a:custGeom>
              <a:avLst/>
              <a:gdLst/>
              <a:ahLst/>
              <a:cxnLst/>
              <a:rect l="l" t="t" r="r" b="b"/>
              <a:pathLst>
                <a:path w="6814" h="5835" extrusionOk="0">
                  <a:moveTo>
                    <a:pt x="3882" y="718"/>
                  </a:moveTo>
                  <a:cubicBezTo>
                    <a:pt x="5008" y="718"/>
                    <a:pt x="6089" y="1591"/>
                    <a:pt x="6089" y="2914"/>
                  </a:cubicBezTo>
                  <a:cubicBezTo>
                    <a:pt x="6089" y="4132"/>
                    <a:pt x="5103" y="5103"/>
                    <a:pt x="3886" y="5103"/>
                  </a:cubicBezTo>
                  <a:cubicBezTo>
                    <a:pt x="1943" y="5103"/>
                    <a:pt x="972" y="2740"/>
                    <a:pt x="2349" y="1363"/>
                  </a:cubicBezTo>
                  <a:cubicBezTo>
                    <a:pt x="2795" y="918"/>
                    <a:pt x="3344" y="718"/>
                    <a:pt x="3882" y="718"/>
                  </a:cubicBezTo>
                  <a:close/>
                  <a:moveTo>
                    <a:pt x="3912" y="0"/>
                  </a:moveTo>
                  <a:cubicBezTo>
                    <a:pt x="3903" y="0"/>
                    <a:pt x="3895" y="0"/>
                    <a:pt x="3886" y="1"/>
                  </a:cubicBezTo>
                  <a:cubicBezTo>
                    <a:pt x="1291" y="1"/>
                    <a:pt x="1" y="3146"/>
                    <a:pt x="1842" y="4973"/>
                  </a:cubicBezTo>
                  <a:cubicBezTo>
                    <a:pt x="2433" y="5568"/>
                    <a:pt x="3162" y="5834"/>
                    <a:pt x="3877" y="5834"/>
                  </a:cubicBezTo>
                  <a:cubicBezTo>
                    <a:pt x="5374" y="5834"/>
                    <a:pt x="6814" y="4670"/>
                    <a:pt x="6814" y="2914"/>
                  </a:cubicBezTo>
                  <a:cubicBezTo>
                    <a:pt x="6814" y="1314"/>
                    <a:pt x="5509" y="0"/>
                    <a:pt x="391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64"/>
            <p:cNvSpPr/>
            <p:nvPr/>
          </p:nvSpPr>
          <p:spPr>
            <a:xfrm flipH="1">
              <a:off x="5109078" y="929116"/>
              <a:ext cx="642577" cy="231154"/>
            </a:xfrm>
            <a:custGeom>
              <a:avLst/>
              <a:gdLst/>
              <a:ahLst/>
              <a:cxnLst/>
              <a:rect l="l" t="t" r="r" b="b"/>
              <a:pathLst>
                <a:path w="6794" h="2444" extrusionOk="0">
                  <a:moveTo>
                    <a:pt x="1372" y="0"/>
                  </a:moveTo>
                  <a:cubicBezTo>
                    <a:pt x="792" y="0"/>
                    <a:pt x="314" y="464"/>
                    <a:pt x="314" y="1044"/>
                  </a:cubicBezTo>
                  <a:cubicBezTo>
                    <a:pt x="314" y="1218"/>
                    <a:pt x="357" y="1377"/>
                    <a:pt x="430" y="1537"/>
                  </a:cubicBezTo>
                  <a:lnTo>
                    <a:pt x="97" y="2160"/>
                  </a:lnTo>
                  <a:cubicBezTo>
                    <a:pt x="1" y="2292"/>
                    <a:pt x="112" y="2443"/>
                    <a:pt x="244" y="2443"/>
                  </a:cubicBezTo>
                  <a:cubicBezTo>
                    <a:pt x="272" y="2443"/>
                    <a:pt x="301" y="2436"/>
                    <a:pt x="328" y="2421"/>
                  </a:cubicBezTo>
                  <a:lnTo>
                    <a:pt x="1155" y="2073"/>
                  </a:lnTo>
                  <a:cubicBezTo>
                    <a:pt x="1213" y="2088"/>
                    <a:pt x="1285" y="2088"/>
                    <a:pt x="1372" y="2088"/>
                  </a:cubicBezTo>
                  <a:lnTo>
                    <a:pt x="5735" y="2088"/>
                  </a:lnTo>
                  <a:cubicBezTo>
                    <a:pt x="6315" y="2088"/>
                    <a:pt x="6794" y="1624"/>
                    <a:pt x="6794" y="1044"/>
                  </a:cubicBezTo>
                  <a:cubicBezTo>
                    <a:pt x="6794" y="464"/>
                    <a:pt x="6315" y="0"/>
                    <a:pt x="57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64"/>
            <p:cNvSpPr/>
            <p:nvPr/>
          </p:nvSpPr>
          <p:spPr>
            <a:xfrm rot="2700000">
              <a:off x="5523179" y="3258927"/>
              <a:ext cx="154764" cy="154852"/>
            </a:xfrm>
            <a:custGeom>
              <a:avLst/>
              <a:gdLst/>
              <a:ahLst/>
              <a:cxnLst/>
              <a:rect l="l" t="t" r="r" b="b"/>
              <a:pathLst>
                <a:path w="1769" h="1770" extrusionOk="0">
                  <a:moveTo>
                    <a:pt x="681" y="1"/>
                  </a:moveTo>
                  <a:lnTo>
                    <a:pt x="681" y="668"/>
                  </a:lnTo>
                  <a:lnTo>
                    <a:pt x="0" y="668"/>
                  </a:lnTo>
                  <a:lnTo>
                    <a:pt x="0" y="1088"/>
                  </a:lnTo>
                  <a:lnTo>
                    <a:pt x="681" y="1088"/>
                  </a:lnTo>
                  <a:lnTo>
                    <a:pt x="681" y="1769"/>
                  </a:lnTo>
                  <a:lnTo>
                    <a:pt x="1102" y="1769"/>
                  </a:lnTo>
                  <a:lnTo>
                    <a:pt x="1102" y="1088"/>
                  </a:lnTo>
                  <a:lnTo>
                    <a:pt x="1769" y="1088"/>
                  </a:lnTo>
                  <a:lnTo>
                    <a:pt x="1769" y="668"/>
                  </a:lnTo>
                  <a:lnTo>
                    <a:pt x="1102" y="668"/>
                  </a:lnTo>
                  <a:lnTo>
                    <a:pt x="110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64"/>
            <p:cNvSpPr/>
            <p:nvPr/>
          </p:nvSpPr>
          <p:spPr>
            <a:xfrm>
              <a:off x="7064454" y="3163620"/>
              <a:ext cx="350269" cy="345486"/>
            </a:xfrm>
            <a:custGeom>
              <a:avLst/>
              <a:gdLst/>
              <a:ahLst/>
              <a:cxnLst/>
              <a:rect l="l" t="t" r="r" b="b"/>
              <a:pathLst>
                <a:path w="4248" h="4190" extrusionOk="0">
                  <a:moveTo>
                    <a:pt x="2119" y="1113"/>
                  </a:moveTo>
                  <a:cubicBezTo>
                    <a:pt x="2620" y="1113"/>
                    <a:pt x="3102" y="1505"/>
                    <a:pt x="3102" y="2102"/>
                  </a:cubicBezTo>
                  <a:cubicBezTo>
                    <a:pt x="3102" y="2638"/>
                    <a:pt x="2667" y="3073"/>
                    <a:pt x="2131" y="3073"/>
                  </a:cubicBezTo>
                  <a:cubicBezTo>
                    <a:pt x="1247" y="3073"/>
                    <a:pt x="812" y="2015"/>
                    <a:pt x="1435" y="1406"/>
                  </a:cubicBezTo>
                  <a:cubicBezTo>
                    <a:pt x="1633" y="1204"/>
                    <a:pt x="1878" y="1113"/>
                    <a:pt x="2119" y="1113"/>
                  </a:cubicBezTo>
                  <a:close/>
                  <a:moveTo>
                    <a:pt x="1522" y="0"/>
                  </a:moveTo>
                  <a:lnTo>
                    <a:pt x="1522" y="362"/>
                  </a:lnTo>
                  <a:cubicBezTo>
                    <a:pt x="1522" y="464"/>
                    <a:pt x="1464" y="565"/>
                    <a:pt x="1377" y="609"/>
                  </a:cubicBezTo>
                  <a:cubicBezTo>
                    <a:pt x="1319" y="638"/>
                    <a:pt x="1261" y="667"/>
                    <a:pt x="1218" y="696"/>
                  </a:cubicBezTo>
                  <a:cubicBezTo>
                    <a:pt x="1169" y="728"/>
                    <a:pt x="1111" y="747"/>
                    <a:pt x="1052" y="747"/>
                  </a:cubicBezTo>
                  <a:cubicBezTo>
                    <a:pt x="1005" y="747"/>
                    <a:pt x="958" y="736"/>
                    <a:pt x="913" y="710"/>
                  </a:cubicBezTo>
                  <a:lnTo>
                    <a:pt x="609" y="522"/>
                  </a:lnTo>
                  <a:lnTo>
                    <a:pt x="0" y="1566"/>
                  </a:lnTo>
                  <a:lnTo>
                    <a:pt x="319" y="1740"/>
                  </a:lnTo>
                  <a:cubicBezTo>
                    <a:pt x="421" y="1798"/>
                    <a:pt x="464" y="1899"/>
                    <a:pt x="464" y="2001"/>
                  </a:cubicBezTo>
                  <a:lnTo>
                    <a:pt x="464" y="2087"/>
                  </a:lnTo>
                  <a:lnTo>
                    <a:pt x="464" y="2189"/>
                  </a:lnTo>
                  <a:cubicBezTo>
                    <a:pt x="464" y="2290"/>
                    <a:pt x="421" y="2392"/>
                    <a:pt x="319" y="2450"/>
                  </a:cubicBezTo>
                  <a:lnTo>
                    <a:pt x="0" y="2624"/>
                  </a:lnTo>
                  <a:lnTo>
                    <a:pt x="609" y="3653"/>
                  </a:lnTo>
                  <a:lnTo>
                    <a:pt x="913" y="3479"/>
                  </a:lnTo>
                  <a:cubicBezTo>
                    <a:pt x="958" y="3454"/>
                    <a:pt x="1005" y="3442"/>
                    <a:pt x="1052" y="3442"/>
                  </a:cubicBezTo>
                  <a:cubicBezTo>
                    <a:pt x="1111" y="3442"/>
                    <a:pt x="1169" y="3461"/>
                    <a:pt x="1218" y="3494"/>
                  </a:cubicBezTo>
                  <a:cubicBezTo>
                    <a:pt x="1261" y="3523"/>
                    <a:pt x="1319" y="3552"/>
                    <a:pt x="1377" y="3581"/>
                  </a:cubicBezTo>
                  <a:cubicBezTo>
                    <a:pt x="1464" y="3624"/>
                    <a:pt x="1522" y="3726"/>
                    <a:pt x="1522" y="3827"/>
                  </a:cubicBezTo>
                  <a:lnTo>
                    <a:pt x="1522" y="4189"/>
                  </a:lnTo>
                  <a:lnTo>
                    <a:pt x="2725" y="4189"/>
                  </a:lnTo>
                  <a:lnTo>
                    <a:pt x="2725" y="3827"/>
                  </a:lnTo>
                  <a:cubicBezTo>
                    <a:pt x="2725" y="3726"/>
                    <a:pt x="2783" y="3624"/>
                    <a:pt x="2885" y="3581"/>
                  </a:cubicBezTo>
                  <a:cubicBezTo>
                    <a:pt x="2928" y="3552"/>
                    <a:pt x="2986" y="3523"/>
                    <a:pt x="3030" y="3494"/>
                  </a:cubicBezTo>
                  <a:cubicBezTo>
                    <a:pt x="3079" y="3461"/>
                    <a:pt x="3137" y="3442"/>
                    <a:pt x="3196" y="3442"/>
                  </a:cubicBezTo>
                  <a:cubicBezTo>
                    <a:pt x="3242" y="3442"/>
                    <a:pt x="3290" y="3454"/>
                    <a:pt x="3334" y="3479"/>
                  </a:cubicBezTo>
                  <a:lnTo>
                    <a:pt x="3653" y="3653"/>
                  </a:lnTo>
                  <a:lnTo>
                    <a:pt x="4247" y="2624"/>
                  </a:lnTo>
                  <a:lnTo>
                    <a:pt x="3928" y="2450"/>
                  </a:lnTo>
                  <a:cubicBezTo>
                    <a:pt x="3827" y="2392"/>
                    <a:pt x="3784" y="2290"/>
                    <a:pt x="3784" y="2189"/>
                  </a:cubicBezTo>
                  <a:lnTo>
                    <a:pt x="3784" y="2102"/>
                  </a:lnTo>
                  <a:lnTo>
                    <a:pt x="3784" y="2001"/>
                  </a:lnTo>
                  <a:cubicBezTo>
                    <a:pt x="3784" y="1899"/>
                    <a:pt x="3827" y="1798"/>
                    <a:pt x="3928" y="1740"/>
                  </a:cubicBezTo>
                  <a:lnTo>
                    <a:pt x="4247" y="1566"/>
                  </a:lnTo>
                  <a:lnTo>
                    <a:pt x="3653" y="522"/>
                  </a:lnTo>
                  <a:lnTo>
                    <a:pt x="3334" y="710"/>
                  </a:lnTo>
                  <a:cubicBezTo>
                    <a:pt x="3290" y="736"/>
                    <a:pt x="3242" y="747"/>
                    <a:pt x="3196" y="747"/>
                  </a:cubicBezTo>
                  <a:cubicBezTo>
                    <a:pt x="3137" y="747"/>
                    <a:pt x="3079" y="728"/>
                    <a:pt x="3030" y="696"/>
                  </a:cubicBezTo>
                  <a:cubicBezTo>
                    <a:pt x="2986" y="667"/>
                    <a:pt x="2928" y="638"/>
                    <a:pt x="2885" y="609"/>
                  </a:cubicBezTo>
                  <a:cubicBezTo>
                    <a:pt x="2783" y="565"/>
                    <a:pt x="2725" y="464"/>
                    <a:pt x="2725" y="362"/>
                  </a:cubicBezTo>
                  <a:lnTo>
                    <a:pt x="2725"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793"/>
                                        </p:tgtEl>
                                        <p:attrNameLst>
                                          <p:attrName>style.visibility</p:attrName>
                                        </p:attrNameLst>
                                      </p:cBhvr>
                                      <p:to>
                                        <p:strVal val="visible"/>
                                      </p:to>
                                    </p:set>
                                    <p:anim calcmode="lin" valueType="num">
                                      <p:cBhvr additive="base">
                                        <p:cTn id="7" dur="1000"/>
                                        <p:tgtEl>
                                          <p:spTgt spid="79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91"/>
        <p:cNvGrpSpPr/>
        <p:nvPr/>
      </p:nvGrpSpPr>
      <p:grpSpPr>
        <a:xfrm>
          <a:off x="0" y="0"/>
          <a:ext cx="0" cy="0"/>
          <a:chOff x="0" y="0"/>
          <a:chExt cx="0" cy="0"/>
        </a:xfrm>
      </p:grpSpPr>
      <p:grpSp>
        <p:nvGrpSpPr>
          <p:cNvPr id="4" name="Google Shape;691;p60">
            <a:extLst>
              <a:ext uri="{FF2B5EF4-FFF2-40B4-BE49-F238E27FC236}">
                <a16:creationId xmlns:a16="http://schemas.microsoft.com/office/drawing/2014/main" id="{F94CC7DB-4C3A-FC9E-83C8-0374CCE5D997}"/>
              </a:ext>
            </a:extLst>
          </p:cNvPr>
          <p:cNvGrpSpPr/>
          <p:nvPr/>
        </p:nvGrpSpPr>
        <p:grpSpPr>
          <a:xfrm>
            <a:off x="-25" y="0"/>
            <a:ext cx="9144020" cy="342900"/>
            <a:chOff x="-25" y="0"/>
            <a:chExt cx="9144020" cy="342900"/>
          </a:xfrm>
        </p:grpSpPr>
        <p:sp>
          <p:nvSpPr>
            <p:cNvPr id="5" name="Google Shape;692;p60">
              <a:extLst>
                <a:ext uri="{FF2B5EF4-FFF2-40B4-BE49-F238E27FC236}">
                  <a16:creationId xmlns:a16="http://schemas.microsoft.com/office/drawing/2014/main" id="{B83A5D3A-5F77-6E3C-695E-59EC388FBB16}"/>
                </a:ext>
              </a:extLst>
            </p:cNvPr>
            <p:cNvSpPr/>
            <p:nvPr/>
          </p:nvSpPr>
          <p:spPr>
            <a:xfrm>
              <a:off x="-25" y="0"/>
              <a:ext cx="9144020" cy="342900"/>
            </a:xfrm>
            <a:custGeom>
              <a:avLst/>
              <a:gdLst/>
              <a:ahLst/>
              <a:cxnLst/>
              <a:rect l="l" t="t" r="r" b="b"/>
              <a:pathLst>
                <a:path w="43778" h="1407" extrusionOk="0">
                  <a:moveTo>
                    <a:pt x="0" y="0"/>
                  </a:moveTo>
                  <a:lnTo>
                    <a:pt x="0" y="1406"/>
                  </a:lnTo>
                  <a:lnTo>
                    <a:pt x="43777" y="1406"/>
                  </a:lnTo>
                  <a:lnTo>
                    <a:pt x="437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 name="Google Shape;693;p60">
              <a:extLst>
                <a:ext uri="{FF2B5EF4-FFF2-40B4-BE49-F238E27FC236}">
                  <a16:creationId xmlns:a16="http://schemas.microsoft.com/office/drawing/2014/main" id="{D1582A39-8BE5-F722-5577-085E68F22E9B}"/>
                </a:ext>
              </a:extLst>
            </p:cNvPr>
            <p:cNvGrpSpPr/>
            <p:nvPr/>
          </p:nvGrpSpPr>
          <p:grpSpPr>
            <a:xfrm>
              <a:off x="215975" y="111150"/>
              <a:ext cx="642950" cy="120600"/>
              <a:chOff x="215975" y="152625"/>
              <a:chExt cx="642950" cy="120600"/>
            </a:xfrm>
          </p:grpSpPr>
          <p:sp>
            <p:nvSpPr>
              <p:cNvPr id="9" name="Google Shape;694;p60">
                <a:extLst>
                  <a:ext uri="{FF2B5EF4-FFF2-40B4-BE49-F238E27FC236}">
                    <a16:creationId xmlns:a16="http://schemas.microsoft.com/office/drawing/2014/main" id="{ACD35389-44A0-F528-F74C-D22360720C76}"/>
                  </a:ext>
                </a:extLst>
              </p:cNvPr>
              <p:cNvSpPr/>
              <p:nvPr/>
            </p:nvSpPr>
            <p:spPr>
              <a:xfrm>
                <a:off x="215975" y="152625"/>
                <a:ext cx="120600" cy="1206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695;p60">
                <a:extLst>
                  <a:ext uri="{FF2B5EF4-FFF2-40B4-BE49-F238E27FC236}">
                    <a16:creationId xmlns:a16="http://schemas.microsoft.com/office/drawing/2014/main" id="{CE6102C3-940F-8F42-A6A5-A65E65411D26}"/>
                  </a:ext>
                </a:extLst>
              </p:cNvPr>
              <p:cNvSpPr/>
              <p:nvPr/>
            </p:nvSpPr>
            <p:spPr>
              <a:xfrm>
                <a:off x="477150" y="152625"/>
                <a:ext cx="120600" cy="1206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696;p60">
                <a:extLst>
                  <a:ext uri="{FF2B5EF4-FFF2-40B4-BE49-F238E27FC236}">
                    <a16:creationId xmlns:a16="http://schemas.microsoft.com/office/drawing/2014/main" id="{CB7A13F6-F38E-6DA0-62AE-B1CF11DD0981}"/>
                  </a:ext>
                </a:extLst>
              </p:cNvPr>
              <p:cNvSpPr/>
              <p:nvPr/>
            </p:nvSpPr>
            <p:spPr>
              <a:xfrm>
                <a:off x="738325" y="152625"/>
                <a:ext cx="120600" cy="120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5" name="Google Shape;678;p60">
            <a:extLst>
              <a:ext uri="{FF2B5EF4-FFF2-40B4-BE49-F238E27FC236}">
                <a16:creationId xmlns:a16="http://schemas.microsoft.com/office/drawing/2014/main" id="{BDF1C995-FE66-474A-45A9-C79D9C4DD08D}"/>
              </a:ext>
            </a:extLst>
          </p:cNvPr>
          <p:cNvSpPr txBox="1">
            <a:spLocks/>
          </p:cNvSpPr>
          <p:nvPr/>
        </p:nvSpPr>
        <p:spPr>
          <a:xfrm>
            <a:off x="354331" y="413741"/>
            <a:ext cx="7715400" cy="468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Alata"/>
              <a:buNone/>
              <a:defRPr sz="3600" b="0" i="0" u="none" strike="noStrike" cap="none">
                <a:solidFill>
                  <a:schemeClr val="dk1"/>
                </a:solidFill>
                <a:latin typeface="Alata"/>
                <a:ea typeface="Alata"/>
                <a:cs typeface="Alata"/>
                <a:sym typeface="Alata"/>
              </a:defRPr>
            </a:lvl1pPr>
            <a:lvl2pPr marR="0" lvl="1"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9pPr>
          </a:lstStyle>
          <a:p>
            <a:r>
              <a:rPr lang="en-US" sz="2800" dirty="0"/>
              <a:t>Introduction to Dataset</a:t>
            </a:r>
          </a:p>
        </p:txBody>
      </p:sp>
      <p:grpSp>
        <p:nvGrpSpPr>
          <p:cNvPr id="20" name="Group 19">
            <a:extLst>
              <a:ext uri="{FF2B5EF4-FFF2-40B4-BE49-F238E27FC236}">
                <a16:creationId xmlns:a16="http://schemas.microsoft.com/office/drawing/2014/main" id="{B7ED5782-F3F0-A697-9D1B-24EED7EDE8A4}"/>
              </a:ext>
            </a:extLst>
          </p:cNvPr>
          <p:cNvGrpSpPr/>
          <p:nvPr/>
        </p:nvGrpSpPr>
        <p:grpSpPr>
          <a:xfrm>
            <a:off x="477150" y="1052739"/>
            <a:ext cx="3616146" cy="1188207"/>
            <a:chOff x="477150" y="1052739"/>
            <a:chExt cx="3616146" cy="1188207"/>
          </a:xfrm>
        </p:grpSpPr>
        <p:grpSp>
          <p:nvGrpSpPr>
            <p:cNvPr id="1048" name="Group 1047">
              <a:extLst>
                <a:ext uri="{FF2B5EF4-FFF2-40B4-BE49-F238E27FC236}">
                  <a16:creationId xmlns:a16="http://schemas.microsoft.com/office/drawing/2014/main" id="{A0D6B05E-6858-6BDC-39F1-3A0AFEBCAF9D}"/>
                </a:ext>
              </a:extLst>
            </p:cNvPr>
            <p:cNvGrpSpPr/>
            <p:nvPr/>
          </p:nvGrpSpPr>
          <p:grpSpPr>
            <a:xfrm>
              <a:off x="477150" y="1052739"/>
              <a:ext cx="1338311" cy="1188207"/>
              <a:chOff x="477150" y="987426"/>
              <a:chExt cx="1338311" cy="1188207"/>
            </a:xfrm>
          </p:grpSpPr>
          <p:grpSp>
            <p:nvGrpSpPr>
              <p:cNvPr id="12" name="Google Shape;1077;p68">
                <a:extLst>
                  <a:ext uri="{FF2B5EF4-FFF2-40B4-BE49-F238E27FC236}">
                    <a16:creationId xmlns:a16="http://schemas.microsoft.com/office/drawing/2014/main" id="{9505156B-703A-654F-3C22-4EEBED5E4878}"/>
                  </a:ext>
                </a:extLst>
              </p:cNvPr>
              <p:cNvGrpSpPr/>
              <p:nvPr/>
            </p:nvGrpSpPr>
            <p:grpSpPr>
              <a:xfrm>
                <a:off x="477150" y="987426"/>
                <a:ext cx="1338311" cy="1188207"/>
                <a:chOff x="1247775" y="1009650"/>
                <a:chExt cx="3105300" cy="2756700"/>
              </a:xfrm>
            </p:grpSpPr>
            <p:sp>
              <p:nvSpPr>
                <p:cNvPr id="776" name="Google Shape;1078;p68">
                  <a:extLst>
                    <a:ext uri="{FF2B5EF4-FFF2-40B4-BE49-F238E27FC236}">
                      <a16:creationId xmlns:a16="http://schemas.microsoft.com/office/drawing/2014/main" id="{2AE22C20-E275-40E1-5C71-B4752C2313E1}"/>
                    </a:ext>
                  </a:extLst>
                </p:cNvPr>
                <p:cNvSpPr/>
                <p:nvPr/>
              </p:nvSpPr>
              <p:spPr>
                <a:xfrm>
                  <a:off x="1247775" y="1009650"/>
                  <a:ext cx="3105300" cy="2756700"/>
                </a:xfrm>
                <a:prstGeom prst="roundRect">
                  <a:avLst>
                    <a:gd name="adj" fmla="val 4601"/>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777" name="Google Shape;1079;p68">
                  <a:extLst>
                    <a:ext uri="{FF2B5EF4-FFF2-40B4-BE49-F238E27FC236}">
                      <a16:creationId xmlns:a16="http://schemas.microsoft.com/office/drawing/2014/main" id="{157F89D1-17DA-24DA-AFAF-62967B9768FD}"/>
                    </a:ext>
                  </a:extLst>
                </p:cNvPr>
                <p:cNvSpPr/>
                <p:nvPr/>
              </p:nvSpPr>
              <p:spPr>
                <a:xfrm>
                  <a:off x="1304925" y="1189266"/>
                  <a:ext cx="2979600" cy="2522400"/>
                </a:xfrm>
                <a:prstGeom prst="roundRect">
                  <a:avLst>
                    <a:gd name="adj" fmla="val 479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792" name="Google Shape;1080;p68">
                  <a:extLst>
                    <a:ext uri="{FF2B5EF4-FFF2-40B4-BE49-F238E27FC236}">
                      <a16:creationId xmlns:a16="http://schemas.microsoft.com/office/drawing/2014/main" id="{6EC0594D-7FDE-5F0E-2117-3669777F7FA0}"/>
                    </a:ext>
                  </a:extLst>
                </p:cNvPr>
                <p:cNvSpPr/>
                <p:nvPr/>
              </p:nvSpPr>
              <p:spPr>
                <a:xfrm>
                  <a:off x="4205829" y="1071585"/>
                  <a:ext cx="78697" cy="78697"/>
                </a:xfrm>
                <a:custGeom>
                  <a:avLst/>
                  <a:gdLst/>
                  <a:ahLst/>
                  <a:cxnLst/>
                  <a:rect l="l" t="t" r="r" b="b"/>
                  <a:pathLst>
                    <a:path w="349" h="349" extrusionOk="0">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793" name="Google Shape;1081;p68">
                  <a:extLst>
                    <a:ext uri="{FF2B5EF4-FFF2-40B4-BE49-F238E27FC236}">
                      <a16:creationId xmlns:a16="http://schemas.microsoft.com/office/drawing/2014/main" id="{76B70F4D-7EA0-17C7-D583-6CA0C3371B09}"/>
                    </a:ext>
                  </a:extLst>
                </p:cNvPr>
                <p:cNvSpPr/>
                <p:nvPr/>
              </p:nvSpPr>
              <p:spPr>
                <a:xfrm>
                  <a:off x="4078426" y="1071585"/>
                  <a:ext cx="78471" cy="78697"/>
                </a:xfrm>
                <a:custGeom>
                  <a:avLst/>
                  <a:gdLst/>
                  <a:ahLst/>
                  <a:cxnLst/>
                  <a:rect l="l" t="t" r="r" b="b"/>
                  <a:pathLst>
                    <a:path w="348" h="349" extrusionOk="0">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1031" name="Google Shape;1082;p68">
                  <a:extLst>
                    <a:ext uri="{FF2B5EF4-FFF2-40B4-BE49-F238E27FC236}">
                      <a16:creationId xmlns:a16="http://schemas.microsoft.com/office/drawing/2014/main" id="{6E2E5B57-7234-6DEE-1260-F9D766782363}"/>
                    </a:ext>
                  </a:extLst>
                </p:cNvPr>
                <p:cNvSpPr/>
                <p:nvPr/>
              </p:nvSpPr>
              <p:spPr>
                <a:xfrm>
                  <a:off x="3931180" y="1070460"/>
                  <a:ext cx="95158" cy="80952"/>
                </a:xfrm>
                <a:custGeom>
                  <a:avLst/>
                  <a:gdLst/>
                  <a:ahLst/>
                  <a:cxnLst/>
                  <a:rect l="l" t="t" r="r" b="b"/>
                  <a:pathLst>
                    <a:path w="422" h="359" extrusionOk="0">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grpSp>
          <p:grpSp>
            <p:nvGrpSpPr>
              <p:cNvPr id="1044" name="Group 1043">
                <a:extLst>
                  <a:ext uri="{FF2B5EF4-FFF2-40B4-BE49-F238E27FC236}">
                    <a16:creationId xmlns:a16="http://schemas.microsoft.com/office/drawing/2014/main" id="{7A961AAB-EA32-A7AC-B1E4-6438FE8AB782}"/>
                  </a:ext>
                </a:extLst>
              </p:cNvPr>
              <p:cNvGrpSpPr/>
              <p:nvPr/>
            </p:nvGrpSpPr>
            <p:grpSpPr>
              <a:xfrm>
                <a:off x="564146" y="1075008"/>
                <a:ext cx="1149963" cy="1077458"/>
                <a:chOff x="572310" y="1075008"/>
                <a:chExt cx="1149963" cy="1077458"/>
              </a:xfrm>
            </p:grpSpPr>
            <p:sp>
              <p:nvSpPr>
                <p:cNvPr id="1036" name="TextBox 1035">
                  <a:extLst>
                    <a:ext uri="{FF2B5EF4-FFF2-40B4-BE49-F238E27FC236}">
                      <a16:creationId xmlns:a16="http://schemas.microsoft.com/office/drawing/2014/main" id="{47E73816-EB13-E899-FC5A-C8E22C0128F4}"/>
                    </a:ext>
                  </a:extLst>
                </p:cNvPr>
                <p:cNvSpPr txBox="1"/>
                <p:nvPr/>
              </p:nvSpPr>
              <p:spPr>
                <a:xfrm>
                  <a:off x="572310" y="1075008"/>
                  <a:ext cx="1149963" cy="584775"/>
                </a:xfrm>
                <a:prstGeom prst="rect">
                  <a:avLst/>
                </a:prstGeom>
                <a:noFill/>
              </p:spPr>
              <p:txBody>
                <a:bodyPr wrap="square" anchor="ctr">
                  <a:spAutoFit/>
                </a:bodyPr>
                <a:lstStyle/>
                <a:p>
                  <a:pPr algn="ctr"/>
                  <a:r>
                    <a:rPr lang="en-IN" sz="1600" b="1" i="0" dirty="0">
                      <a:solidFill>
                        <a:srgbClr val="3C4043"/>
                      </a:solidFill>
                      <a:effectLst/>
                      <a:latin typeface="+mn-lt"/>
                    </a:rPr>
                    <a:t>Medicare</a:t>
                  </a:r>
                  <a:endParaRPr lang="en-US" sz="1600" b="1" dirty="0">
                    <a:latin typeface="+mn-lt"/>
                  </a:endParaRPr>
                </a:p>
              </p:txBody>
            </p:sp>
            <p:sp>
              <p:nvSpPr>
                <p:cNvPr id="1043" name="TextBox 1042">
                  <a:extLst>
                    <a:ext uri="{FF2B5EF4-FFF2-40B4-BE49-F238E27FC236}">
                      <a16:creationId xmlns:a16="http://schemas.microsoft.com/office/drawing/2014/main" id="{7FD7A154-C055-A710-699C-237F09B630E3}"/>
                    </a:ext>
                  </a:extLst>
                </p:cNvPr>
                <p:cNvSpPr txBox="1"/>
                <p:nvPr/>
              </p:nvSpPr>
              <p:spPr>
                <a:xfrm>
                  <a:off x="572310" y="1567691"/>
                  <a:ext cx="1149963" cy="584775"/>
                </a:xfrm>
                <a:prstGeom prst="rect">
                  <a:avLst/>
                </a:prstGeom>
                <a:noFill/>
              </p:spPr>
              <p:txBody>
                <a:bodyPr wrap="square" anchor="ctr">
                  <a:spAutoFit/>
                </a:bodyPr>
                <a:lstStyle/>
                <a:p>
                  <a:pPr algn="ctr"/>
                  <a:r>
                    <a:rPr lang="en-IN" sz="1600" b="1" i="0" dirty="0">
                      <a:solidFill>
                        <a:srgbClr val="3C4043"/>
                      </a:solidFill>
                      <a:effectLst/>
                      <a:latin typeface="+mn-lt"/>
                    </a:rPr>
                    <a:t>Medicaid</a:t>
                  </a:r>
                  <a:endParaRPr lang="en-US" sz="1600" b="1" dirty="0">
                    <a:latin typeface="+mn-lt"/>
                  </a:endParaRPr>
                </a:p>
              </p:txBody>
            </p:sp>
          </p:grpSp>
          <p:cxnSp>
            <p:nvCxnSpPr>
              <p:cNvPr id="1046" name="Straight Connector 1045">
                <a:extLst>
                  <a:ext uri="{FF2B5EF4-FFF2-40B4-BE49-F238E27FC236}">
                    <a16:creationId xmlns:a16="http://schemas.microsoft.com/office/drawing/2014/main" id="{8117C8BA-77D4-E13F-BCED-BE2D92642C33}"/>
                  </a:ext>
                </a:extLst>
              </p:cNvPr>
              <p:cNvCxnSpPr>
                <a:cxnSpLocks/>
              </p:cNvCxnSpPr>
              <p:nvPr/>
            </p:nvCxnSpPr>
            <p:spPr>
              <a:xfrm flipV="1">
                <a:off x="607311" y="1594229"/>
                <a:ext cx="1085686"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049" name="Group 1048">
              <a:extLst>
                <a:ext uri="{FF2B5EF4-FFF2-40B4-BE49-F238E27FC236}">
                  <a16:creationId xmlns:a16="http://schemas.microsoft.com/office/drawing/2014/main" id="{EE3861CA-89F5-01D0-4DBE-5AAB3194094F}"/>
                </a:ext>
              </a:extLst>
            </p:cNvPr>
            <p:cNvGrpSpPr/>
            <p:nvPr/>
          </p:nvGrpSpPr>
          <p:grpSpPr>
            <a:xfrm>
              <a:off x="2754985" y="1052739"/>
              <a:ext cx="1338311" cy="1188207"/>
              <a:chOff x="477150" y="987426"/>
              <a:chExt cx="1338311" cy="1188207"/>
            </a:xfrm>
          </p:grpSpPr>
          <p:grpSp>
            <p:nvGrpSpPr>
              <p:cNvPr id="1050" name="Google Shape;1077;p68">
                <a:extLst>
                  <a:ext uri="{FF2B5EF4-FFF2-40B4-BE49-F238E27FC236}">
                    <a16:creationId xmlns:a16="http://schemas.microsoft.com/office/drawing/2014/main" id="{A3388CAF-96D2-3B70-C99E-9FDA0A5E3AA5}"/>
                  </a:ext>
                </a:extLst>
              </p:cNvPr>
              <p:cNvGrpSpPr/>
              <p:nvPr/>
            </p:nvGrpSpPr>
            <p:grpSpPr>
              <a:xfrm>
                <a:off x="477150" y="987426"/>
                <a:ext cx="1338311" cy="1188207"/>
                <a:chOff x="1247775" y="1009650"/>
                <a:chExt cx="3105300" cy="2756700"/>
              </a:xfrm>
            </p:grpSpPr>
            <p:sp>
              <p:nvSpPr>
                <p:cNvPr id="1055" name="Google Shape;1078;p68">
                  <a:extLst>
                    <a:ext uri="{FF2B5EF4-FFF2-40B4-BE49-F238E27FC236}">
                      <a16:creationId xmlns:a16="http://schemas.microsoft.com/office/drawing/2014/main" id="{04FD2CEC-2725-B145-DAD9-4AE3D528B720}"/>
                    </a:ext>
                  </a:extLst>
                </p:cNvPr>
                <p:cNvSpPr/>
                <p:nvPr/>
              </p:nvSpPr>
              <p:spPr>
                <a:xfrm>
                  <a:off x="1247775" y="1009650"/>
                  <a:ext cx="3105300" cy="2756700"/>
                </a:xfrm>
                <a:prstGeom prst="roundRect">
                  <a:avLst>
                    <a:gd name="adj" fmla="val 4601"/>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1056" name="Google Shape;1079;p68">
                  <a:extLst>
                    <a:ext uri="{FF2B5EF4-FFF2-40B4-BE49-F238E27FC236}">
                      <a16:creationId xmlns:a16="http://schemas.microsoft.com/office/drawing/2014/main" id="{23BFB2A8-7B2D-E80C-2F3E-1CDA4A99000E}"/>
                    </a:ext>
                  </a:extLst>
                </p:cNvPr>
                <p:cNvSpPr/>
                <p:nvPr/>
              </p:nvSpPr>
              <p:spPr>
                <a:xfrm>
                  <a:off x="1304925" y="1189266"/>
                  <a:ext cx="2979600" cy="2522400"/>
                </a:xfrm>
                <a:prstGeom prst="roundRect">
                  <a:avLst>
                    <a:gd name="adj" fmla="val 479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1057" name="Google Shape;1080;p68">
                  <a:extLst>
                    <a:ext uri="{FF2B5EF4-FFF2-40B4-BE49-F238E27FC236}">
                      <a16:creationId xmlns:a16="http://schemas.microsoft.com/office/drawing/2014/main" id="{2AD3F2A9-A8FD-961A-1FC6-31EC583B42FE}"/>
                    </a:ext>
                  </a:extLst>
                </p:cNvPr>
                <p:cNvSpPr/>
                <p:nvPr/>
              </p:nvSpPr>
              <p:spPr>
                <a:xfrm>
                  <a:off x="4205829" y="1071585"/>
                  <a:ext cx="78697" cy="78697"/>
                </a:xfrm>
                <a:custGeom>
                  <a:avLst/>
                  <a:gdLst/>
                  <a:ahLst/>
                  <a:cxnLst/>
                  <a:rect l="l" t="t" r="r" b="b"/>
                  <a:pathLst>
                    <a:path w="349" h="349" extrusionOk="0">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1058" name="Google Shape;1081;p68">
                  <a:extLst>
                    <a:ext uri="{FF2B5EF4-FFF2-40B4-BE49-F238E27FC236}">
                      <a16:creationId xmlns:a16="http://schemas.microsoft.com/office/drawing/2014/main" id="{C07A1D89-20A7-587D-3A07-6FF447A51A5A}"/>
                    </a:ext>
                  </a:extLst>
                </p:cNvPr>
                <p:cNvSpPr/>
                <p:nvPr/>
              </p:nvSpPr>
              <p:spPr>
                <a:xfrm>
                  <a:off x="4078426" y="1071585"/>
                  <a:ext cx="78471" cy="78697"/>
                </a:xfrm>
                <a:custGeom>
                  <a:avLst/>
                  <a:gdLst/>
                  <a:ahLst/>
                  <a:cxnLst/>
                  <a:rect l="l" t="t" r="r" b="b"/>
                  <a:pathLst>
                    <a:path w="348" h="349" extrusionOk="0">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1059" name="Google Shape;1082;p68">
                  <a:extLst>
                    <a:ext uri="{FF2B5EF4-FFF2-40B4-BE49-F238E27FC236}">
                      <a16:creationId xmlns:a16="http://schemas.microsoft.com/office/drawing/2014/main" id="{F0A98BF9-200B-0ADF-1F68-C2479640C5A7}"/>
                    </a:ext>
                  </a:extLst>
                </p:cNvPr>
                <p:cNvSpPr/>
                <p:nvPr/>
              </p:nvSpPr>
              <p:spPr>
                <a:xfrm>
                  <a:off x="3931180" y="1070460"/>
                  <a:ext cx="95158" cy="80952"/>
                </a:xfrm>
                <a:custGeom>
                  <a:avLst/>
                  <a:gdLst/>
                  <a:ahLst/>
                  <a:cxnLst/>
                  <a:rect l="l" t="t" r="r" b="b"/>
                  <a:pathLst>
                    <a:path w="422" h="359" extrusionOk="0">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grpSp>
          <p:sp>
            <p:nvSpPr>
              <p:cNvPr id="1053" name="TextBox 1052">
                <a:extLst>
                  <a:ext uri="{FF2B5EF4-FFF2-40B4-BE49-F238E27FC236}">
                    <a16:creationId xmlns:a16="http://schemas.microsoft.com/office/drawing/2014/main" id="{E9767D8D-7300-7588-00A5-B000AAA3674D}"/>
                  </a:ext>
                </a:extLst>
              </p:cNvPr>
              <p:cNvSpPr txBox="1"/>
              <p:nvPr/>
            </p:nvSpPr>
            <p:spPr>
              <a:xfrm>
                <a:off x="616417" y="1381474"/>
                <a:ext cx="1045421" cy="400110"/>
              </a:xfrm>
              <a:prstGeom prst="rect">
                <a:avLst/>
              </a:prstGeom>
              <a:noFill/>
            </p:spPr>
            <p:txBody>
              <a:bodyPr wrap="square" anchor="ctr">
                <a:spAutoFit/>
              </a:bodyPr>
              <a:lstStyle/>
              <a:p>
                <a:pPr algn="ctr"/>
                <a:r>
                  <a:rPr lang="en-IN" sz="2000" b="1" i="0" dirty="0">
                    <a:solidFill>
                      <a:srgbClr val="3C4043"/>
                    </a:solidFill>
                    <a:effectLst/>
                    <a:latin typeface="+mn-lt"/>
                  </a:rPr>
                  <a:t>CMS</a:t>
                </a:r>
                <a:endParaRPr lang="en-US" sz="2000" b="1" dirty="0">
                  <a:latin typeface="+mn-lt"/>
                </a:endParaRPr>
              </a:p>
            </p:txBody>
          </p:sp>
        </p:grpSp>
        <p:cxnSp>
          <p:nvCxnSpPr>
            <p:cNvPr id="1061" name="Straight Arrow Connector 1060">
              <a:extLst>
                <a:ext uri="{FF2B5EF4-FFF2-40B4-BE49-F238E27FC236}">
                  <a16:creationId xmlns:a16="http://schemas.microsoft.com/office/drawing/2014/main" id="{602362E9-A113-014E-6FD4-2690E63E3037}"/>
                </a:ext>
              </a:extLst>
            </p:cNvPr>
            <p:cNvCxnSpPr>
              <a:stCxn id="776" idx="3"/>
              <a:endCxn id="1056" idx="1"/>
            </p:cNvCxnSpPr>
            <p:nvPr/>
          </p:nvCxnSpPr>
          <p:spPr>
            <a:xfrm>
              <a:off x="1815461" y="1646843"/>
              <a:ext cx="964154" cy="0"/>
            </a:xfrm>
            <a:prstGeom prst="straightConnector1">
              <a:avLst/>
            </a:prstGeom>
            <a:ln>
              <a:solidFill>
                <a:srgbClr val="2F4A8A"/>
              </a:solidFill>
              <a:tailEnd type="triangle"/>
            </a:ln>
          </p:spPr>
          <p:style>
            <a:lnRef idx="1">
              <a:schemeClr val="accent1"/>
            </a:lnRef>
            <a:fillRef idx="0">
              <a:schemeClr val="accent1"/>
            </a:fillRef>
            <a:effectRef idx="0">
              <a:schemeClr val="accent1"/>
            </a:effectRef>
            <a:fontRef idx="minor">
              <a:schemeClr val="tx1"/>
            </a:fontRef>
          </p:style>
        </p:cxnSp>
        <p:sp>
          <p:nvSpPr>
            <p:cNvPr id="1063" name="TextBox 1062">
              <a:extLst>
                <a:ext uri="{FF2B5EF4-FFF2-40B4-BE49-F238E27FC236}">
                  <a16:creationId xmlns:a16="http://schemas.microsoft.com/office/drawing/2014/main" id="{F3C27D96-CEE2-1922-32D9-E09B79B83292}"/>
                </a:ext>
              </a:extLst>
            </p:cNvPr>
            <p:cNvSpPr txBox="1"/>
            <p:nvPr/>
          </p:nvSpPr>
          <p:spPr>
            <a:xfrm>
              <a:off x="1916869" y="1435073"/>
              <a:ext cx="714037" cy="184666"/>
            </a:xfrm>
            <a:prstGeom prst="rect">
              <a:avLst/>
            </a:prstGeom>
            <a:noFill/>
          </p:spPr>
          <p:txBody>
            <a:bodyPr wrap="square" lIns="0" tIns="0" rIns="0" bIns="0" anchor="ctr">
              <a:spAutoFit/>
            </a:bodyPr>
            <a:lstStyle/>
            <a:p>
              <a:pPr algn="ctr"/>
              <a:r>
                <a:rPr lang="en-IN" sz="1200" b="1" i="0" dirty="0">
                  <a:solidFill>
                    <a:srgbClr val="3C4043"/>
                  </a:solidFill>
                  <a:effectLst/>
                  <a:latin typeface="+mn-lt"/>
                </a:rPr>
                <a:t>Hospital</a:t>
              </a:r>
              <a:endParaRPr lang="en-US" sz="1200" b="1" dirty="0">
                <a:latin typeface="+mn-lt"/>
              </a:endParaRPr>
            </a:p>
          </p:txBody>
        </p:sp>
        <p:sp>
          <p:nvSpPr>
            <p:cNvPr id="1064" name="TextBox 1063">
              <a:extLst>
                <a:ext uri="{FF2B5EF4-FFF2-40B4-BE49-F238E27FC236}">
                  <a16:creationId xmlns:a16="http://schemas.microsoft.com/office/drawing/2014/main" id="{6743FD0E-5DA6-6E7B-E363-C7DD38ECED6C}"/>
                </a:ext>
              </a:extLst>
            </p:cNvPr>
            <p:cNvSpPr txBox="1"/>
            <p:nvPr/>
          </p:nvSpPr>
          <p:spPr>
            <a:xfrm>
              <a:off x="1916869" y="1720339"/>
              <a:ext cx="714037" cy="184666"/>
            </a:xfrm>
            <a:prstGeom prst="rect">
              <a:avLst/>
            </a:prstGeom>
            <a:noFill/>
          </p:spPr>
          <p:txBody>
            <a:bodyPr wrap="square" lIns="0" tIns="0" rIns="0" bIns="0" anchor="ctr">
              <a:spAutoFit/>
            </a:bodyPr>
            <a:lstStyle/>
            <a:p>
              <a:pPr algn="ctr"/>
              <a:r>
                <a:rPr lang="en-IN" sz="1200" b="1" i="0" dirty="0">
                  <a:solidFill>
                    <a:srgbClr val="3C4043"/>
                  </a:solidFill>
                  <a:effectLst/>
                  <a:latin typeface="+mn-lt"/>
                </a:rPr>
                <a:t>Annually</a:t>
              </a:r>
              <a:endParaRPr lang="en-US" sz="1200" b="1" dirty="0">
                <a:latin typeface="+mn-lt"/>
              </a:endParaRPr>
            </a:p>
          </p:txBody>
        </p:sp>
      </p:grpSp>
      <p:grpSp>
        <p:nvGrpSpPr>
          <p:cNvPr id="21" name="Group 20">
            <a:extLst>
              <a:ext uri="{FF2B5EF4-FFF2-40B4-BE49-F238E27FC236}">
                <a16:creationId xmlns:a16="http://schemas.microsoft.com/office/drawing/2014/main" id="{018A0B48-D1A2-461F-93C2-D36DB42E58C5}"/>
              </a:ext>
            </a:extLst>
          </p:cNvPr>
          <p:cNvGrpSpPr/>
          <p:nvPr/>
        </p:nvGrpSpPr>
        <p:grpSpPr>
          <a:xfrm>
            <a:off x="4391137" y="1052739"/>
            <a:ext cx="4370843" cy="1188207"/>
            <a:chOff x="4391137" y="1052739"/>
            <a:chExt cx="4370843" cy="1188207"/>
          </a:xfrm>
        </p:grpSpPr>
        <p:grpSp>
          <p:nvGrpSpPr>
            <p:cNvPr id="7" name="Google Shape;1077;p68">
              <a:extLst>
                <a:ext uri="{FF2B5EF4-FFF2-40B4-BE49-F238E27FC236}">
                  <a16:creationId xmlns:a16="http://schemas.microsoft.com/office/drawing/2014/main" id="{DE7EE135-FA2B-E252-C6D2-4ABFD5D07FE8}"/>
                </a:ext>
              </a:extLst>
            </p:cNvPr>
            <p:cNvGrpSpPr/>
            <p:nvPr/>
          </p:nvGrpSpPr>
          <p:grpSpPr>
            <a:xfrm>
              <a:off x="4391137" y="1052739"/>
              <a:ext cx="4370843" cy="1188207"/>
              <a:chOff x="1247775" y="1009650"/>
              <a:chExt cx="3105300" cy="2756700"/>
            </a:xfrm>
          </p:grpSpPr>
          <p:sp>
            <p:nvSpPr>
              <p:cNvPr id="14" name="Google Shape;1078;p68">
                <a:extLst>
                  <a:ext uri="{FF2B5EF4-FFF2-40B4-BE49-F238E27FC236}">
                    <a16:creationId xmlns:a16="http://schemas.microsoft.com/office/drawing/2014/main" id="{483D703B-2B4F-DDC5-0D78-84BAD966D800}"/>
                  </a:ext>
                </a:extLst>
              </p:cNvPr>
              <p:cNvSpPr/>
              <p:nvPr/>
            </p:nvSpPr>
            <p:spPr>
              <a:xfrm>
                <a:off x="1247775" y="1009650"/>
                <a:ext cx="3105300" cy="2756700"/>
              </a:xfrm>
              <a:prstGeom prst="roundRect">
                <a:avLst>
                  <a:gd name="adj" fmla="val 4601"/>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16" name="Google Shape;1079;p68">
                <a:extLst>
                  <a:ext uri="{FF2B5EF4-FFF2-40B4-BE49-F238E27FC236}">
                    <a16:creationId xmlns:a16="http://schemas.microsoft.com/office/drawing/2014/main" id="{7522AA00-5DE4-8E69-D343-7946DE9DB967}"/>
                  </a:ext>
                </a:extLst>
              </p:cNvPr>
              <p:cNvSpPr/>
              <p:nvPr/>
            </p:nvSpPr>
            <p:spPr>
              <a:xfrm>
                <a:off x="1304925" y="1189266"/>
                <a:ext cx="2979600" cy="2522400"/>
              </a:xfrm>
              <a:prstGeom prst="roundRect">
                <a:avLst>
                  <a:gd name="adj" fmla="val 479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grpSp>
        <p:sp>
          <p:nvSpPr>
            <p:cNvPr id="1065" name="TextBox 1064">
              <a:extLst>
                <a:ext uri="{FF2B5EF4-FFF2-40B4-BE49-F238E27FC236}">
                  <a16:creationId xmlns:a16="http://schemas.microsoft.com/office/drawing/2014/main" id="{4649A9F4-F031-528B-5522-992369C7EF1E}"/>
                </a:ext>
              </a:extLst>
            </p:cNvPr>
            <p:cNvSpPr txBox="1"/>
            <p:nvPr/>
          </p:nvSpPr>
          <p:spPr>
            <a:xfrm>
              <a:off x="4638388" y="1277510"/>
              <a:ext cx="3876341" cy="738664"/>
            </a:xfrm>
            <a:prstGeom prst="rect">
              <a:avLst/>
            </a:prstGeom>
            <a:noFill/>
          </p:spPr>
          <p:txBody>
            <a:bodyPr wrap="square" lIns="0" tIns="0" rIns="0" bIns="0" anchor="ctr">
              <a:spAutoFit/>
            </a:bodyPr>
            <a:lstStyle/>
            <a:p>
              <a:pPr algn="ctr"/>
              <a:r>
                <a:rPr lang="en-IN" sz="1200" i="0" dirty="0">
                  <a:solidFill>
                    <a:srgbClr val="3C4043"/>
                  </a:solidFill>
                  <a:effectLst/>
                  <a:latin typeface="+mn-lt"/>
                </a:rPr>
                <a:t>HCAHPS: The HCAHPS (Hospital Consumer Assessment of Healthcare Providers and Systems) survey is the first national, standardized, publicly reported survey of patient’s perspectives of hospital care</a:t>
              </a:r>
              <a:endParaRPr lang="en-US" sz="1200" dirty="0">
                <a:latin typeface="+mn-lt"/>
              </a:endParaRPr>
            </a:p>
          </p:txBody>
        </p:sp>
      </p:grpSp>
      <p:sp>
        <p:nvSpPr>
          <p:cNvPr id="1067" name="TextBox 1066">
            <a:extLst>
              <a:ext uri="{FF2B5EF4-FFF2-40B4-BE49-F238E27FC236}">
                <a16:creationId xmlns:a16="http://schemas.microsoft.com/office/drawing/2014/main" id="{24B71EFD-EE33-9C4C-14D0-8ED5CA43E94B}"/>
              </a:ext>
            </a:extLst>
          </p:cNvPr>
          <p:cNvSpPr txBox="1"/>
          <p:nvPr/>
        </p:nvSpPr>
        <p:spPr>
          <a:xfrm>
            <a:off x="354331" y="2936424"/>
            <a:ext cx="5854700" cy="116955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262626"/>
                </a:solidFill>
                <a:latin typeface="public_sans"/>
              </a:rPr>
              <a:t>D</a:t>
            </a:r>
            <a:r>
              <a:rPr lang="en-IN" b="0" i="0" dirty="0">
                <a:solidFill>
                  <a:srgbClr val="262626"/>
                </a:solidFill>
                <a:effectLst/>
                <a:latin typeface="public_sans"/>
              </a:rPr>
              <a:t>esigned to produce data about patients' perspectives of care</a:t>
            </a:r>
          </a:p>
          <a:p>
            <a:pPr marL="285750" indent="-285750">
              <a:buFont typeface="Arial" panose="020B0604020202020204" pitchFamily="34" charset="0"/>
              <a:buChar char="•"/>
            </a:pPr>
            <a:r>
              <a:rPr lang="en-IN" b="0" i="0" dirty="0">
                <a:solidFill>
                  <a:srgbClr val="262626"/>
                </a:solidFill>
                <a:effectLst/>
                <a:latin typeface="public_sans"/>
              </a:rPr>
              <a:t>Public reporting of the survey results creates new incentives for hospitals to improve quality of care</a:t>
            </a:r>
          </a:p>
          <a:p>
            <a:pPr marL="285750" indent="-285750">
              <a:buFont typeface="Arial" panose="020B0604020202020204" pitchFamily="34" charset="0"/>
              <a:buChar char="•"/>
            </a:pPr>
            <a:r>
              <a:rPr lang="en-IN" b="0" i="0" dirty="0">
                <a:solidFill>
                  <a:srgbClr val="262626"/>
                </a:solidFill>
                <a:effectLst/>
                <a:latin typeface="public_sans"/>
              </a:rPr>
              <a:t>Enhance accountability in health care by increasing transparency of the quality of hospital care provided in return for the public investment</a:t>
            </a:r>
            <a:endParaRPr lang="en-US" dirty="0"/>
          </a:p>
        </p:txBody>
      </p:sp>
      <p:sp>
        <p:nvSpPr>
          <p:cNvPr id="1068" name="Google Shape;678;p60">
            <a:extLst>
              <a:ext uri="{FF2B5EF4-FFF2-40B4-BE49-F238E27FC236}">
                <a16:creationId xmlns:a16="http://schemas.microsoft.com/office/drawing/2014/main" id="{EF24370D-B132-1966-948D-DB4A2F9A105A}"/>
              </a:ext>
            </a:extLst>
          </p:cNvPr>
          <p:cNvSpPr txBox="1">
            <a:spLocks/>
          </p:cNvSpPr>
          <p:nvPr/>
        </p:nvSpPr>
        <p:spPr>
          <a:xfrm>
            <a:off x="354331" y="2518482"/>
            <a:ext cx="1992468" cy="41419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Alata"/>
              <a:buNone/>
              <a:defRPr sz="3600" b="0" i="0" u="none" strike="noStrike" cap="none">
                <a:solidFill>
                  <a:schemeClr val="dk1"/>
                </a:solidFill>
                <a:latin typeface="Alata"/>
                <a:ea typeface="Alata"/>
                <a:cs typeface="Alata"/>
                <a:sym typeface="Alata"/>
              </a:defRPr>
            </a:lvl1pPr>
            <a:lvl2pPr marR="0" lvl="1"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9pPr>
          </a:lstStyle>
          <a:p>
            <a:r>
              <a:rPr lang="en-US" sz="1600" b="1" dirty="0"/>
              <a:t>Goals of Survey</a:t>
            </a:r>
          </a:p>
        </p:txBody>
      </p:sp>
    </p:spTree>
    <p:extLst>
      <p:ext uri="{BB962C8B-B14F-4D97-AF65-F5344CB8AC3E}">
        <p14:creationId xmlns:p14="http://schemas.microsoft.com/office/powerpoint/2010/main" val="1409780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0"/>
                                        </p:tgtEl>
                                        <p:attrNameLst>
                                          <p:attrName>style.visibility</p:attrName>
                                        </p:attrNameLst>
                                      </p:cBhvr>
                                      <p:to>
                                        <p:strVal val="visible"/>
                                      </p:to>
                                    </p:set>
                                    <p:anim calcmode="lin" valueType="num">
                                      <p:cBhvr additive="base">
                                        <p:cTn id="13" dur="500" fill="hold"/>
                                        <p:tgtEl>
                                          <p:spTgt spid="20"/>
                                        </p:tgtEl>
                                        <p:attrNameLst>
                                          <p:attrName>ppt_x</p:attrName>
                                        </p:attrNameLst>
                                      </p:cBhvr>
                                      <p:tavLst>
                                        <p:tav tm="0">
                                          <p:val>
                                            <p:strVal val="#ppt_x"/>
                                          </p:val>
                                        </p:tav>
                                        <p:tav tm="100000">
                                          <p:val>
                                            <p:strVal val="#ppt_x"/>
                                          </p:val>
                                        </p:tav>
                                      </p:tavLst>
                                    </p:anim>
                                    <p:anim calcmode="lin" valueType="num">
                                      <p:cBhvr additive="base">
                                        <p:cTn id="14"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anim calcmode="lin" valueType="num">
                                      <p:cBhvr additive="base">
                                        <p:cTn id="19" dur="500" fill="hold"/>
                                        <p:tgtEl>
                                          <p:spTgt spid="21"/>
                                        </p:tgtEl>
                                        <p:attrNameLst>
                                          <p:attrName>ppt_x</p:attrName>
                                        </p:attrNameLst>
                                      </p:cBhvr>
                                      <p:tavLst>
                                        <p:tav tm="0">
                                          <p:val>
                                            <p:strVal val="#ppt_x"/>
                                          </p:val>
                                        </p:tav>
                                        <p:tav tm="100000">
                                          <p:val>
                                            <p:strVal val="#ppt_x"/>
                                          </p:val>
                                        </p:tav>
                                      </p:tavLst>
                                    </p:anim>
                                    <p:anim calcmode="lin" valueType="num">
                                      <p:cBhvr additive="base">
                                        <p:cTn id="20"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068"/>
                                        </p:tgtEl>
                                        <p:attrNameLst>
                                          <p:attrName>style.visibility</p:attrName>
                                        </p:attrNameLst>
                                      </p:cBhvr>
                                      <p:to>
                                        <p:strVal val="visible"/>
                                      </p:to>
                                    </p:set>
                                    <p:anim calcmode="lin" valueType="num">
                                      <p:cBhvr additive="base">
                                        <p:cTn id="25" dur="500" fill="hold"/>
                                        <p:tgtEl>
                                          <p:spTgt spid="1068"/>
                                        </p:tgtEl>
                                        <p:attrNameLst>
                                          <p:attrName>ppt_x</p:attrName>
                                        </p:attrNameLst>
                                      </p:cBhvr>
                                      <p:tavLst>
                                        <p:tav tm="0">
                                          <p:val>
                                            <p:strVal val="#ppt_x"/>
                                          </p:val>
                                        </p:tav>
                                        <p:tav tm="100000">
                                          <p:val>
                                            <p:strVal val="#ppt_x"/>
                                          </p:val>
                                        </p:tav>
                                      </p:tavLst>
                                    </p:anim>
                                    <p:anim calcmode="lin" valueType="num">
                                      <p:cBhvr additive="base">
                                        <p:cTn id="26" dur="500" fill="hold"/>
                                        <p:tgtEl>
                                          <p:spTgt spid="1068"/>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067"/>
                                        </p:tgtEl>
                                        <p:attrNameLst>
                                          <p:attrName>style.visibility</p:attrName>
                                        </p:attrNameLst>
                                      </p:cBhvr>
                                      <p:to>
                                        <p:strVal val="visible"/>
                                      </p:to>
                                    </p:set>
                                    <p:anim calcmode="lin" valueType="num">
                                      <p:cBhvr additive="base">
                                        <p:cTn id="31" dur="500" fill="hold"/>
                                        <p:tgtEl>
                                          <p:spTgt spid="1067"/>
                                        </p:tgtEl>
                                        <p:attrNameLst>
                                          <p:attrName>ppt_x</p:attrName>
                                        </p:attrNameLst>
                                      </p:cBhvr>
                                      <p:tavLst>
                                        <p:tav tm="0">
                                          <p:val>
                                            <p:strVal val="#ppt_x"/>
                                          </p:val>
                                        </p:tav>
                                        <p:tav tm="100000">
                                          <p:val>
                                            <p:strVal val="#ppt_x"/>
                                          </p:val>
                                        </p:tav>
                                      </p:tavLst>
                                    </p:anim>
                                    <p:anim calcmode="lin" valueType="num">
                                      <p:cBhvr additive="base">
                                        <p:cTn id="32" dur="500" fill="hold"/>
                                        <p:tgtEl>
                                          <p:spTgt spid="106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067" grpId="0"/>
      <p:bldP spid="106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91"/>
        <p:cNvGrpSpPr/>
        <p:nvPr/>
      </p:nvGrpSpPr>
      <p:grpSpPr>
        <a:xfrm>
          <a:off x="0" y="0"/>
          <a:ext cx="0" cy="0"/>
          <a:chOff x="0" y="0"/>
          <a:chExt cx="0" cy="0"/>
        </a:xfrm>
      </p:grpSpPr>
      <p:grpSp>
        <p:nvGrpSpPr>
          <p:cNvPr id="4" name="Google Shape;691;p60">
            <a:extLst>
              <a:ext uri="{FF2B5EF4-FFF2-40B4-BE49-F238E27FC236}">
                <a16:creationId xmlns:a16="http://schemas.microsoft.com/office/drawing/2014/main" id="{F94CC7DB-4C3A-FC9E-83C8-0374CCE5D997}"/>
              </a:ext>
            </a:extLst>
          </p:cNvPr>
          <p:cNvGrpSpPr/>
          <p:nvPr/>
        </p:nvGrpSpPr>
        <p:grpSpPr>
          <a:xfrm>
            <a:off x="-25" y="0"/>
            <a:ext cx="9144020" cy="342900"/>
            <a:chOff x="-25" y="0"/>
            <a:chExt cx="9144020" cy="342900"/>
          </a:xfrm>
        </p:grpSpPr>
        <p:sp>
          <p:nvSpPr>
            <p:cNvPr id="5" name="Google Shape;692;p60">
              <a:extLst>
                <a:ext uri="{FF2B5EF4-FFF2-40B4-BE49-F238E27FC236}">
                  <a16:creationId xmlns:a16="http://schemas.microsoft.com/office/drawing/2014/main" id="{B83A5D3A-5F77-6E3C-695E-59EC388FBB16}"/>
                </a:ext>
              </a:extLst>
            </p:cNvPr>
            <p:cNvSpPr/>
            <p:nvPr/>
          </p:nvSpPr>
          <p:spPr>
            <a:xfrm>
              <a:off x="-25" y="0"/>
              <a:ext cx="9144020" cy="342900"/>
            </a:xfrm>
            <a:custGeom>
              <a:avLst/>
              <a:gdLst/>
              <a:ahLst/>
              <a:cxnLst/>
              <a:rect l="l" t="t" r="r" b="b"/>
              <a:pathLst>
                <a:path w="43778" h="1407" extrusionOk="0">
                  <a:moveTo>
                    <a:pt x="0" y="0"/>
                  </a:moveTo>
                  <a:lnTo>
                    <a:pt x="0" y="1406"/>
                  </a:lnTo>
                  <a:lnTo>
                    <a:pt x="43777" y="1406"/>
                  </a:lnTo>
                  <a:lnTo>
                    <a:pt x="437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 name="Google Shape;693;p60">
              <a:extLst>
                <a:ext uri="{FF2B5EF4-FFF2-40B4-BE49-F238E27FC236}">
                  <a16:creationId xmlns:a16="http://schemas.microsoft.com/office/drawing/2014/main" id="{D1582A39-8BE5-F722-5577-085E68F22E9B}"/>
                </a:ext>
              </a:extLst>
            </p:cNvPr>
            <p:cNvGrpSpPr/>
            <p:nvPr/>
          </p:nvGrpSpPr>
          <p:grpSpPr>
            <a:xfrm>
              <a:off x="215975" y="111150"/>
              <a:ext cx="642950" cy="120600"/>
              <a:chOff x="215975" y="152625"/>
              <a:chExt cx="642950" cy="120600"/>
            </a:xfrm>
          </p:grpSpPr>
          <p:sp>
            <p:nvSpPr>
              <p:cNvPr id="9" name="Google Shape;694;p60">
                <a:extLst>
                  <a:ext uri="{FF2B5EF4-FFF2-40B4-BE49-F238E27FC236}">
                    <a16:creationId xmlns:a16="http://schemas.microsoft.com/office/drawing/2014/main" id="{ACD35389-44A0-F528-F74C-D22360720C76}"/>
                  </a:ext>
                </a:extLst>
              </p:cNvPr>
              <p:cNvSpPr/>
              <p:nvPr/>
            </p:nvSpPr>
            <p:spPr>
              <a:xfrm>
                <a:off x="215975" y="152625"/>
                <a:ext cx="120600" cy="1206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695;p60">
                <a:extLst>
                  <a:ext uri="{FF2B5EF4-FFF2-40B4-BE49-F238E27FC236}">
                    <a16:creationId xmlns:a16="http://schemas.microsoft.com/office/drawing/2014/main" id="{CE6102C3-940F-8F42-A6A5-A65E65411D26}"/>
                  </a:ext>
                </a:extLst>
              </p:cNvPr>
              <p:cNvSpPr/>
              <p:nvPr/>
            </p:nvSpPr>
            <p:spPr>
              <a:xfrm>
                <a:off x="477150" y="152625"/>
                <a:ext cx="120600" cy="1206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696;p60">
                <a:extLst>
                  <a:ext uri="{FF2B5EF4-FFF2-40B4-BE49-F238E27FC236}">
                    <a16:creationId xmlns:a16="http://schemas.microsoft.com/office/drawing/2014/main" id="{CB7A13F6-F38E-6DA0-62AE-B1CF11DD0981}"/>
                  </a:ext>
                </a:extLst>
              </p:cNvPr>
              <p:cNvSpPr/>
              <p:nvPr/>
            </p:nvSpPr>
            <p:spPr>
              <a:xfrm>
                <a:off x="738325" y="152625"/>
                <a:ext cx="120600" cy="120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5" name="Google Shape;678;p60">
            <a:extLst>
              <a:ext uri="{FF2B5EF4-FFF2-40B4-BE49-F238E27FC236}">
                <a16:creationId xmlns:a16="http://schemas.microsoft.com/office/drawing/2014/main" id="{BDF1C995-FE66-474A-45A9-C79D9C4DD08D}"/>
              </a:ext>
            </a:extLst>
          </p:cNvPr>
          <p:cNvSpPr txBox="1">
            <a:spLocks/>
          </p:cNvSpPr>
          <p:nvPr/>
        </p:nvSpPr>
        <p:spPr>
          <a:xfrm>
            <a:off x="354331" y="413741"/>
            <a:ext cx="7715400" cy="468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Alata"/>
              <a:buNone/>
              <a:defRPr sz="3600" b="0" i="0" u="none" strike="noStrike" cap="none">
                <a:solidFill>
                  <a:schemeClr val="dk1"/>
                </a:solidFill>
                <a:latin typeface="Alata"/>
                <a:ea typeface="Alata"/>
                <a:cs typeface="Alata"/>
                <a:sym typeface="Alata"/>
              </a:defRPr>
            </a:lvl1pPr>
            <a:lvl2pPr marR="0" lvl="1"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9pPr>
          </a:lstStyle>
          <a:p>
            <a:r>
              <a:rPr lang="en-US" sz="2800" dirty="0"/>
              <a:t>The Reason</a:t>
            </a:r>
          </a:p>
        </p:txBody>
      </p:sp>
      <p:grpSp>
        <p:nvGrpSpPr>
          <p:cNvPr id="1037" name="Group 1036">
            <a:extLst>
              <a:ext uri="{FF2B5EF4-FFF2-40B4-BE49-F238E27FC236}">
                <a16:creationId xmlns:a16="http://schemas.microsoft.com/office/drawing/2014/main" id="{112A90D7-F2E8-F30A-0CDF-FCB04786C081}"/>
              </a:ext>
            </a:extLst>
          </p:cNvPr>
          <p:cNvGrpSpPr/>
          <p:nvPr/>
        </p:nvGrpSpPr>
        <p:grpSpPr>
          <a:xfrm>
            <a:off x="914401" y="1829327"/>
            <a:ext cx="1500517" cy="2697567"/>
            <a:chOff x="914401" y="1829327"/>
            <a:chExt cx="1500517" cy="2697567"/>
          </a:xfrm>
        </p:grpSpPr>
        <p:sp>
          <p:nvSpPr>
            <p:cNvPr id="13" name="Google Shape;306;p18">
              <a:extLst>
                <a:ext uri="{FF2B5EF4-FFF2-40B4-BE49-F238E27FC236}">
                  <a16:creationId xmlns:a16="http://schemas.microsoft.com/office/drawing/2014/main" id="{C1B0E6CF-EEC6-A4B3-4484-9D81D01AD501}"/>
                </a:ext>
              </a:extLst>
            </p:cNvPr>
            <p:cNvSpPr/>
            <p:nvPr/>
          </p:nvSpPr>
          <p:spPr>
            <a:xfrm>
              <a:off x="1417270" y="1994292"/>
              <a:ext cx="504489" cy="1092740"/>
            </a:xfrm>
            <a:custGeom>
              <a:avLst/>
              <a:gdLst/>
              <a:ahLst/>
              <a:cxnLst/>
              <a:rect l="l" t="t" r="r" b="b"/>
              <a:pathLst>
                <a:path w="96139" h="209237" extrusionOk="0">
                  <a:moveTo>
                    <a:pt x="30225" y="0"/>
                  </a:moveTo>
                  <a:cubicBezTo>
                    <a:pt x="24803" y="0"/>
                    <a:pt x="20411" y="4391"/>
                    <a:pt x="20411" y="9813"/>
                  </a:cubicBezTo>
                  <a:lnTo>
                    <a:pt x="20277" y="96877"/>
                  </a:lnTo>
                  <a:cubicBezTo>
                    <a:pt x="20277" y="97998"/>
                    <a:pt x="19470" y="98916"/>
                    <a:pt x="18395" y="99163"/>
                  </a:cubicBezTo>
                  <a:lnTo>
                    <a:pt x="18350" y="99275"/>
                  </a:lnTo>
                  <a:cubicBezTo>
                    <a:pt x="18305" y="99230"/>
                    <a:pt x="18238" y="99230"/>
                    <a:pt x="18216" y="99185"/>
                  </a:cubicBezTo>
                  <a:cubicBezTo>
                    <a:pt x="18104" y="99207"/>
                    <a:pt x="17992" y="99252"/>
                    <a:pt x="17880" y="99252"/>
                  </a:cubicBezTo>
                  <a:cubicBezTo>
                    <a:pt x="17140" y="99252"/>
                    <a:pt x="16625" y="98759"/>
                    <a:pt x="16065" y="98378"/>
                  </a:cubicBezTo>
                  <a:cubicBezTo>
                    <a:pt x="14321" y="97163"/>
                    <a:pt x="12382" y="96931"/>
                    <a:pt x="10784" y="96931"/>
                  </a:cubicBezTo>
                  <a:cubicBezTo>
                    <a:pt x="10350" y="96931"/>
                    <a:pt x="9941" y="96948"/>
                    <a:pt x="9568" y="96967"/>
                  </a:cubicBezTo>
                  <a:cubicBezTo>
                    <a:pt x="4527" y="97236"/>
                    <a:pt x="1" y="99723"/>
                    <a:pt x="270" y="104786"/>
                  </a:cubicBezTo>
                  <a:lnTo>
                    <a:pt x="1435" y="128894"/>
                  </a:lnTo>
                  <a:cubicBezTo>
                    <a:pt x="1435" y="128894"/>
                    <a:pt x="19919" y="171238"/>
                    <a:pt x="26505" y="172874"/>
                  </a:cubicBezTo>
                  <a:lnTo>
                    <a:pt x="26505" y="196623"/>
                  </a:lnTo>
                  <a:cubicBezTo>
                    <a:pt x="26505" y="197026"/>
                    <a:pt x="26528" y="197429"/>
                    <a:pt x="26573" y="197832"/>
                  </a:cubicBezTo>
                  <a:cubicBezTo>
                    <a:pt x="26550" y="197922"/>
                    <a:pt x="26528" y="197989"/>
                    <a:pt x="26505" y="198079"/>
                  </a:cubicBezTo>
                  <a:cubicBezTo>
                    <a:pt x="27312" y="204375"/>
                    <a:pt x="32689" y="209236"/>
                    <a:pt x="39186" y="209236"/>
                  </a:cubicBezTo>
                  <a:lnTo>
                    <a:pt x="69746" y="209236"/>
                  </a:lnTo>
                  <a:cubicBezTo>
                    <a:pt x="76804" y="209236"/>
                    <a:pt x="81061" y="203523"/>
                    <a:pt x="81061" y="196443"/>
                  </a:cubicBezTo>
                  <a:lnTo>
                    <a:pt x="81061" y="172134"/>
                  </a:lnTo>
                  <a:cubicBezTo>
                    <a:pt x="94884" y="161783"/>
                    <a:pt x="96072" y="122351"/>
                    <a:pt x="96072" y="121455"/>
                  </a:cubicBezTo>
                  <a:lnTo>
                    <a:pt x="96072" y="74406"/>
                  </a:lnTo>
                  <a:cubicBezTo>
                    <a:pt x="96139" y="72748"/>
                    <a:pt x="95780" y="68289"/>
                    <a:pt x="89149" y="67550"/>
                  </a:cubicBezTo>
                  <a:cubicBezTo>
                    <a:pt x="88532" y="67477"/>
                    <a:pt x="87930" y="67441"/>
                    <a:pt x="87347" y="67441"/>
                  </a:cubicBezTo>
                  <a:cubicBezTo>
                    <a:pt x="83416" y="67441"/>
                    <a:pt x="80339" y="69080"/>
                    <a:pt x="79403" y="72300"/>
                  </a:cubicBezTo>
                  <a:lnTo>
                    <a:pt x="79403" y="68558"/>
                  </a:lnTo>
                  <a:cubicBezTo>
                    <a:pt x="79403" y="63136"/>
                    <a:pt x="75011" y="61881"/>
                    <a:pt x="69589" y="61881"/>
                  </a:cubicBezTo>
                  <a:cubicBezTo>
                    <a:pt x="64257" y="61881"/>
                    <a:pt x="60045" y="63114"/>
                    <a:pt x="59776" y="67236"/>
                  </a:cubicBezTo>
                  <a:lnTo>
                    <a:pt x="59776" y="65981"/>
                  </a:lnTo>
                  <a:cubicBezTo>
                    <a:pt x="59776" y="60560"/>
                    <a:pt x="55206" y="59350"/>
                    <a:pt x="49784" y="59350"/>
                  </a:cubicBezTo>
                  <a:cubicBezTo>
                    <a:pt x="44362" y="59350"/>
                    <a:pt x="40127" y="60560"/>
                    <a:pt x="40127" y="65981"/>
                  </a:cubicBezTo>
                  <a:lnTo>
                    <a:pt x="40060" y="9813"/>
                  </a:lnTo>
                  <a:cubicBezTo>
                    <a:pt x="40060" y="4391"/>
                    <a:pt x="35647" y="0"/>
                    <a:pt x="302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307;p18">
              <a:extLst>
                <a:ext uri="{FF2B5EF4-FFF2-40B4-BE49-F238E27FC236}">
                  <a16:creationId xmlns:a16="http://schemas.microsoft.com/office/drawing/2014/main" id="{B7544B41-5BEF-2538-9684-6E8942301611}"/>
                </a:ext>
              </a:extLst>
            </p:cNvPr>
            <p:cNvSpPr/>
            <p:nvPr/>
          </p:nvSpPr>
          <p:spPr>
            <a:xfrm rot="10800000" flipH="1">
              <a:off x="974400" y="2363585"/>
              <a:ext cx="1440518" cy="713428"/>
            </a:xfrm>
            <a:custGeom>
              <a:avLst/>
              <a:gdLst/>
              <a:ahLst/>
              <a:cxnLst/>
              <a:rect l="l" t="t" r="r" b="b"/>
              <a:pathLst>
                <a:path w="44066" h="22050" fill="none" extrusionOk="0">
                  <a:moveTo>
                    <a:pt x="1" y="22050"/>
                  </a:moveTo>
                  <a:cubicBezTo>
                    <a:pt x="1" y="9874"/>
                    <a:pt x="9874" y="1"/>
                    <a:pt x="22050" y="1"/>
                  </a:cubicBezTo>
                  <a:cubicBezTo>
                    <a:pt x="34192" y="1"/>
                    <a:pt x="44065" y="9874"/>
                    <a:pt x="44065" y="22050"/>
                  </a:cubicBezTo>
                </a:path>
              </a:pathLst>
            </a:custGeom>
            <a:noFill/>
            <a:ln w="20850" cap="rnd" cmpd="sng">
              <a:solidFill>
                <a:schemeClr val="accen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308;p18">
              <a:extLst>
                <a:ext uri="{FF2B5EF4-FFF2-40B4-BE49-F238E27FC236}">
                  <a16:creationId xmlns:a16="http://schemas.microsoft.com/office/drawing/2014/main" id="{1ABF5B8D-E34A-3277-5CC9-141F740EFC1D}"/>
                </a:ext>
              </a:extLst>
            </p:cNvPr>
            <p:cNvSpPr/>
            <p:nvPr/>
          </p:nvSpPr>
          <p:spPr>
            <a:xfrm rot="10800000" flipH="1">
              <a:off x="1129257" y="1829327"/>
              <a:ext cx="1105739" cy="1093340"/>
            </a:xfrm>
            <a:custGeom>
              <a:avLst/>
              <a:gdLst/>
              <a:ahLst/>
              <a:cxnLst/>
              <a:rect l="l" t="t" r="r" b="b"/>
              <a:pathLst>
                <a:path w="33825" h="33792" extrusionOk="0">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09;p18">
              <a:extLst>
                <a:ext uri="{FF2B5EF4-FFF2-40B4-BE49-F238E27FC236}">
                  <a16:creationId xmlns:a16="http://schemas.microsoft.com/office/drawing/2014/main" id="{160EA1C7-0EB2-9714-000F-8F86AF506651}"/>
                </a:ext>
              </a:extLst>
            </p:cNvPr>
            <p:cNvSpPr/>
            <p:nvPr/>
          </p:nvSpPr>
          <p:spPr>
            <a:xfrm rot="10800000" flipH="1">
              <a:off x="914401" y="2292288"/>
              <a:ext cx="120005" cy="118775"/>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 name="Google Shape;310;p18">
              <a:extLst>
                <a:ext uri="{FF2B5EF4-FFF2-40B4-BE49-F238E27FC236}">
                  <a16:creationId xmlns:a16="http://schemas.microsoft.com/office/drawing/2014/main" id="{8CA42502-7967-51BD-3658-B77D84F094FC}"/>
                </a:ext>
              </a:extLst>
            </p:cNvPr>
            <p:cNvCxnSpPr/>
            <p:nvPr/>
          </p:nvCxnSpPr>
          <p:spPr>
            <a:xfrm flipH="1">
              <a:off x="1694232" y="2682401"/>
              <a:ext cx="900" cy="1297800"/>
            </a:xfrm>
            <a:prstGeom prst="straightConnector1">
              <a:avLst/>
            </a:prstGeom>
            <a:noFill/>
            <a:ln w="19050" cap="flat" cmpd="sng">
              <a:solidFill>
                <a:schemeClr val="accent1"/>
              </a:solidFill>
              <a:prstDash val="solid"/>
              <a:round/>
              <a:headEnd type="none" w="med" len="med"/>
              <a:tailEnd type="none" w="med" len="med"/>
            </a:ln>
          </p:spPr>
        </p:cxnSp>
        <p:sp>
          <p:nvSpPr>
            <p:cNvPr id="19" name="Google Shape;311;p18">
              <a:extLst>
                <a:ext uri="{FF2B5EF4-FFF2-40B4-BE49-F238E27FC236}">
                  <a16:creationId xmlns:a16="http://schemas.microsoft.com/office/drawing/2014/main" id="{3D55EDD6-9A1C-E37D-FC17-DB745F4F1664}"/>
                </a:ext>
              </a:extLst>
            </p:cNvPr>
            <p:cNvSpPr/>
            <p:nvPr/>
          </p:nvSpPr>
          <p:spPr>
            <a:xfrm rot="10800000" flipH="1">
              <a:off x="1636787" y="3865306"/>
              <a:ext cx="120005" cy="118775"/>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321;p18">
              <a:extLst>
                <a:ext uri="{FF2B5EF4-FFF2-40B4-BE49-F238E27FC236}">
                  <a16:creationId xmlns:a16="http://schemas.microsoft.com/office/drawing/2014/main" id="{41EAE3FF-FD58-EAEB-DE66-4830E5C5D318}"/>
                </a:ext>
              </a:extLst>
            </p:cNvPr>
            <p:cNvSpPr txBox="1"/>
            <p:nvPr/>
          </p:nvSpPr>
          <p:spPr>
            <a:xfrm>
              <a:off x="1119798" y="4127894"/>
              <a:ext cx="1154100" cy="399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dirty="0">
                  <a:solidFill>
                    <a:schemeClr val="dk1"/>
                  </a:solidFill>
                  <a:latin typeface="Roboto"/>
                  <a:ea typeface="Roboto"/>
                  <a:cs typeface="Roboto"/>
                  <a:sym typeface="Roboto"/>
                </a:rPr>
                <a:t>Patient-Centric Focus</a:t>
              </a:r>
              <a:endParaRPr sz="1200" dirty="0">
                <a:solidFill>
                  <a:schemeClr val="dk1"/>
                </a:solidFill>
                <a:latin typeface="Roboto"/>
                <a:ea typeface="Roboto"/>
                <a:cs typeface="Roboto"/>
                <a:sym typeface="Roboto"/>
              </a:endParaRPr>
            </a:p>
          </p:txBody>
        </p:sp>
      </p:grpSp>
      <p:grpSp>
        <p:nvGrpSpPr>
          <p:cNvPr id="1038" name="Group 1037">
            <a:extLst>
              <a:ext uri="{FF2B5EF4-FFF2-40B4-BE49-F238E27FC236}">
                <a16:creationId xmlns:a16="http://schemas.microsoft.com/office/drawing/2014/main" id="{26B36DC4-B4FC-16FD-7A37-B0ECA5B2A019}"/>
              </a:ext>
            </a:extLst>
          </p:cNvPr>
          <p:cNvGrpSpPr/>
          <p:nvPr/>
        </p:nvGrpSpPr>
        <p:grpSpPr>
          <a:xfrm>
            <a:off x="2354941" y="1651144"/>
            <a:ext cx="1500506" cy="2875750"/>
            <a:chOff x="2354941" y="1651144"/>
            <a:chExt cx="1500506" cy="2875750"/>
          </a:xfrm>
        </p:grpSpPr>
        <p:sp>
          <p:nvSpPr>
            <p:cNvPr id="27" name="Google Shape;320;p18">
              <a:extLst>
                <a:ext uri="{FF2B5EF4-FFF2-40B4-BE49-F238E27FC236}">
                  <a16:creationId xmlns:a16="http://schemas.microsoft.com/office/drawing/2014/main" id="{C050B8C4-1630-6CB4-9B27-23604278B84B}"/>
                </a:ext>
              </a:extLst>
            </p:cNvPr>
            <p:cNvSpPr txBox="1"/>
            <p:nvPr/>
          </p:nvSpPr>
          <p:spPr>
            <a:xfrm>
              <a:off x="2436164" y="4127894"/>
              <a:ext cx="1396461" cy="399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dirty="0">
                  <a:solidFill>
                    <a:schemeClr val="dk1"/>
                  </a:solidFill>
                  <a:latin typeface="Roboto"/>
                  <a:ea typeface="Roboto"/>
                  <a:cs typeface="Roboto"/>
                  <a:sym typeface="Roboto"/>
                </a:rPr>
                <a:t>Strategic Decision-Making</a:t>
              </a:r>
              <a:endParaRPr sz="1200" dirty="0">
                <a:solidFill>
                  <a:schemeClr val="dk1"/>
                </a:solidFill>
                <a:latin typeface="Roboto"/>
                <a:ea typeface="Roboto"/>
                <a:cs typeface="Roboto"/>
                <a:sym typeface="Roboto"/>
              </a:endParaRPr>
            </a:p>
          </p:txBody>
        </p:sp>
        <p:grpSp>
          <p:nvGrpSpPr>
            <p:cNvPr id="30" name="Google Shape;323;p18">
              <a:extLst>
                <a:ext uri="{FF2B5EF4-FFF2-40B4-BE49-F238E27FC236}">
                  <a16:creationId xmlns:a16="http://schemas.microsoft.com/office/drawing/2014/main" id="{15518059-D05E-620D-A3C4-63A1E68CD437}"/>
                </a:ext>
              </a:extLst>
            </p:cNvPr>
            <p:cNvGrpSpPr/>
            <p:nvPr/>
          </p:nvGrpSpPr>
          <p:grpSpPr>
            <a:xfrm>
              <a:off x="2354941" y="1651144"/>
              <a:ext cx="1500506" cy="2332937"/>
              <a:chOff x="2354944" y="1853744"/>
              <a:chExt cx="1500506" cy="2332937"/>
            </a:xfrm>
          </p:grpSpPr>
          <p:grpSp>
            <p:nvGrpSpPr>
              <p:cNvPr id="31" name="Google Shape;324;p18">
                <a:extLst>
                  <a:ext uri="{FF2B5EF4-FFF2-40B4-BE49-F238E27FC236}">
                    <a16:creationId xmlns:a16="http://schemas.microsoft.com/office/drawing/2014/main" id="{EFF62650-7BB7-1447-CB1F-EEBB5C753B29}"/>
                  </a:ext>
                </a:extLst>
              </p:cNvPr>
              <p:cNvGrpSpPr/>
              <p:nvPr/>
            </p:nvGrpSpPr>
            <p:grpSpPr>
              <a:xfrm>
                <a:off x="2354944" y="1853744"/>
                <a:ext cx="1500506" cy="2329101"/>
                <a:chOff x="2354944" y="1853744"/>
                <a:chExt cx="1500506" cy="2329101"/>
              </a:xfrm>
            </p:grpSpPr>
            <p:cxnSp>
              <p:nvCxnSpPr>
                <p:cNvPr id="769" name="Google Shape;325;p18">
                  <a:extLst>
                    <a:ext uri="{FF2B5EF4-FFF2-40B4-BE49-F238E27FC236}">
                      <a16:creationId xmlns:a16="http://schemas.microsoft.com/office/drawing/2014/main" id="{8B969B96-F6B0-FDD3-3B7E-AF893E5263DA}"/>
                    </a:ext>
                  </a:extLst>
                </p:cNvPr>
                <p:cNvCxnSpPr/>
                <p:nvPr/>
              </p:nvCxnSpPr>
              <p:spPr>
                <a:xfrm flipH="1">
                  <a:off x="3132608" y="3083045"/>
                  <a:ext cx="1200" cy="1099800"/>
                </a:xfrm>
                <a:prstGeom prst="straightConnector1">
                  <a:avLst/>
                </a:prstGeom>
                <a:noFill/>
                <a:ln w="19050" cap="flat" cmpd="sng">
                  <a:solidFill>
                    <a:schemeClr val="accent2"/>
                  </a:solidFill>
                  <a:prstDash val="solid"/>
                  <a:round/>
                  <a:headEnd type="none" w="med" len="med"/>
                  <a:tailEnd type="none" w="med" len="med"/>
                </a:ln>
              </p:spPr>
            </p:cxnSp>
            <p:grpSp>
              <p:nvGrpSpPr>
                <p:cNvPr id="770" name="Google Shape;326;p18">
                  <a:extLst>
                    <a:ext uri="{FF2B5EF4-FFF2-40B4-BE49-F238E27FC236}">
                      <a16:creationId xmlns:a16="http://schemas.microsoft.com/office/drawing/2014/main" id="{9E0AB6A2-1B49-93E1-F6F0-2E601F87BD65}"/>
                    </a:ext>
                  </a:extLst>
                </p:cNvPr>
                <p:cNvGrpSpPr/>
                <p:nvPr/>
              </p:nvGrpSpPr>
              <p:grpSpPr>
                <a:xfrm rot="10800000">
                  <a:off x="2657039" y="1853744"/>
                  <a:ext cx="729909" cy="1093880"/>
                  <a:chOff x="2085700" y="238125"/>
                  <a:chExt cx="3430025" cy="5226375"/>
                </a:xfrm>
              </p:grpSpPr>
              <p:sp>
                <p:nvSpPr>
                  <p:cNvPr id="774" name="Google Shape;327;p18">
                    <a:extLst>
                      <a:ext uri="{FF2B5EF4-FFF2-40B4-BE49-F238E27FC236}">
                        <a16:creationId xmlns:a16="http://schemas.microsoft.com/office/drawing/2014/main" id="{B7A52AB6-1069-0625-6ABC-239227F014BE}"/>
                      </a:ext>
                    </a:extLst>
                  </p:cNvPr>
                  <p:cNvSpPr/>
                  <p:nvPr/>
                </p:nvSpPr>
                <p:spPr>
                  <a:xfrm>
                    <a:off x="5515150" y="2248950"/>
                    <a:ext cx="575" cy="575"/>
                  </a:xfrm>
                  <a:custGeom>
                    <a:avLst/>
                    <a:gdLst/>
                    <a:ahLst/>
                    <a:cxnLst/>
                    <a:rect l="l" t="t" r="r" b="b"/>
                    <a:pathLst>
                      <a:path w="23" h="23" extrusionOk="0">
                        <a:moveTo>
                          <a:pt x="0" y="0"/>
                        </a:moveTo>
                        <a:lnTo>
                          <a:pt x="0" y="23"/>
                        </a:lnTo>
                        <a:lnTo>
                          <a:pt x="23" y="23"/>
                        </a:lnTo>
                        <a:cubicBezTo>
                          <a:pt x="0" y="23"/>
                          <a:pt x="0" y="0"/>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328;p18">
                    <a:extLst>
                      <a:ext uri="{FF2B5EF4-FFF2-40B4-BE49-F238E27FC236}">
                        <a16:creationId xmlns:a16="http://schemas.microsoft.com/office/drawing/2014/main" id="{66FB6524-31BC-F245-5309-A59BB95B9094}"/>
                      </a:ext>
                    </a:extLst>
                  </p:cNvPr>
                  <p:cNvSpPr/>
                  <p:nvPr/>
                </p:nvSpPr>
                <p:spPr>
                  <a:xfrm>
                    <a:off x="2085700" y="238125"/>
                    <a:ext cx="2354800" cy="5226375"/>
                  </a:xfrm>
                  <a:custGeom>
                    <a:avLst/>
                    <a:gdLst/>
                    <a:ahLst/>
                    <a:cxnLst/>
                    <a:rect l="l" t="t" r="r" b="b"/>
                    <a:pathLst>
                      <a:path w="94192" h="209055" extrusionOk="0">
                        <a:moveTo>
                          <a:pt x="55056" y="0"/>
                        </a:moveTo>
                        <a:cubicBezTo>
                          <a:pt x="50260" y="0"/>
                          <a:pt x="46387" y="3873"/>
                          <a:pt x="46387" y="8669"/>
                        </a:cubicBezTo>
                        <a:lnTo>
                          <a:pt x="41163" y="75389"/>
                        </a:lnTo>
                        <a:cubicBezTo>
                          <a:pt x="41163" y="77011"/>
                          <a:pt x="39857" y="78294"/>
                          <a:pt x="38258" y="78317"/>
                        </a:cubicBezTo>
                        <a:cubicBezTo>
                          <a:pt x="35893" y="78317"/>
                          <a:pt x="35421" y="76110"/>
                          <a:pt x="35421" y="76110"/>
                        </a:cubicBezTo>
                        <a:cubicBezTo>
                          <a:pt x="35376" y="75885"/>
                          <a:pt x="24972" y="15312"/>
                          <a:pt x="24972" y="15312"/>
                        </a:cubicBezTo>
                        <a:cubicBezTo>
                          <a:pt x="24733" y="10691"/>
                          <a:pt x="20906" y="7104"/>
                          <a:pt x="16331" y="7104"/>
                        </a:cubicBezTo>
                        <a:cubicBezTo>
                          <a:pt x="16180" y="7104"/>
                          <a:pt x="16028" y="7108"/>
                          <a:pt x="15875" y="7116"/>
                        </a:cubicBezTo>
                        <a:cubicBezTo>
                          <a:pt x="11079" y="7363"/>
                          <a:pt x="7409" y="11439"/>
                          <a:pt x="7656" y="16213"/>
                        </a:cubicBezTo>
                        <a:lnTo>
                          <a:pt x="19591" y="104347"/>
                        </a:lnTo>
                        <a:cubicBezTo>
                          <a:pt x="19570" y="106568"/>
                          <a:pt x="17885" y="106761"/>
                          <a:pt x="17309" y="106761"/>
                        </a:cubicBezTo>
                        <a:cubicBezTo>
                          <a:pt x="17243" y="106761"/>
                          <a:pt x="17191" y="106759"/>
                          <a:pt x="17159" y="106757"/>
                        </a:cubicBezTo>
                        <a:cubicBezTo>
                          <a:pt x="16416" y="106689"/>
                          <a:pt x="15920" y="106239"/>
                          <a:pt x="15335" y="105856"/>
                        </a:cubicBezTo>
                        <a:cubicBezTo>
                          <a:pt x="13478" y="104657"/>
                          <a:pt x="10874" y="104471"/>
                          <a:pt x="9448" y="104471"/>
                        </a:cubicBezTo>
                        <a:cubicBezTo>
                          <a:pt x="9214" y="104471"/>
                          <a:pt x="9012" y="104476"/>
                          <a:pt x="8850" y="104482"/>
                        </a:cubicBezTo>
                        <a:cubicBezTo>
                          <a:pt x="4053" y="104730"/>
                          <a:pt x="0" y="106059"/>
                          <a:pt x="248" y="110855"/>
                        </a:cubicBezTo>
                        <a:lnTo>
                          <a:pt x="1374" y="133643"/>
                        </a:lnTo>
                        <a:cubicBezTo>
                          <a:pt x="2207" y="141952"/>
                          <a:pt x="18848" y="173702"/>
                          <a:pt x="25062" y="175256"/>
                        </a:cubicBezTo>
                        <a:lnTo>
                          <a:pt x="25062" y="197706"/>
                        </a:lnTo>
                        <a:cubicBezTo>
                          <a:pt x="25062" y="203808"/>
                          <a:pt x="30962" y="208784"/>
                          <a:pt x="37064" y="208987"/>
                        </a:cubicBezTo>
                        <a:cubicBezTo>
                          <a:pt x="37470" y="209032"/>
                          <a:pt x="70413" y="209055"/>
                          <a:pt x="70413" y="209055"/>
                        </a:cubicBezTo>
                        <a:cubicBezTo>
                          <a:pt x="77078" y="209055"/>
                          <a:pt x="81109" y="203628"/>
                          <a:pt x="81109" y="196963"/>
                        </a:cubicBezTo>
                        <a:lnTo>
                          <a:pt x="81109" y="173972"/>
                        </a:lnTo>
                        <a:cubicBezTo>
                          <a:pt x="94192" y="164177"/>
                          <a:pt x="92278" y="127473"/>
                          <a:pt x="92278" y="126640"/>
                        </a:cubicBezTo>
                        <a:lnTo>
                          <a:pt x="92278" y="82122"/>
                        </a:lnTo>
                        <a:cubicBezTo>
                          <a:pt x="92278" y="76988"/>
                          <a:pt x="88855" y="75277"/>
                          <a:pt x="86829" y="75029"/>
                        </a:cubicBezTo>
                        <a:cubicBezTo>
                          <a:pt x="86265" y="74959"/>
                          <a:pt x="85710" y="74924"/>
                          <a:pt x="85168" y="74924"/>
                        </a:cubicBezTo>
                        <a:cubicBezTo>
                          <a:pt x="81532" y="74924"/>
                          <a:pt x="78501" y="76495"/>
                          <a:pt x="77619" y="79533"/>
                        </a:cubicBezTo>
                        <a:lnTo>
                          <a:pt x="77619" y="76808"/>
                        </a:lnTo>
                        <a:cubicBezTo>
                          <a:pt x="76493" y="71246"/>
                          <a:pt x="71381" y="69782"/>
                          <a:pt x="68319" y="69670"/>
                        </a:cubicBezTo>
                        <a:cubicBezTo>
                          <a:pt x="68056" y="69662"/>
                          <a:pt x="67797" y="69657"/>
                          <a:pt x="67541" y="69657"/>
                        </a:cubicBezTo>
                        <a:cubicBezTo>
                          <a:pt x="62879" y="69657"/>
                          <a:pt x="59308" y="71039"/>
                          <a:pt x="59043" y="74720"/>
                        </a:cubicBezTo>
                        <a:lnTo>
                          <a:pt x="59043" y="74720"/>
                        </a:lnTo>
                        <a:lnTo>
                          <a:pt x="63725" y="8669"/>
                        </a:lnTo>
                        <a:cubicBezTo>
                          <a:pt x="63725" y="3873"/>
                          <a:pt x="59830" y="0"/>
                          <a:pt x="5505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771" name="Google Shape;329;p18">
                  <a:extLst>
                    <a:ext uri="{FF2B5EF4-FFF2-40B4-BE49-F238E27FC236}">
                      <a16:creationId xmlns:a16="http://schemas.microsoft.com/office/drawing/2014/main" id="{78C1D833-732C-7B4B-ADB0-704C7753B5A5}"/>
                    </a:ext>
                  </a:extLst>
                </p:cNvPr>
                <p:cNvSpPr/>
                <p:nvPr/>
              </p:nvSpPr>
              <p:spPr>
                <a:xfrm rot="10800000" flipH="1">
                  <a:off x="2414932" y="1853802"/>
                  <a:ext cx="1440518" cy="712360"/>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noFill/>
                <a:ln w="20850" cap="rnd" cmpd="sng">
                  <a:solidFill>
                    <a:schemeClr val="accent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330;p18">
                  <a:extLst>
                    <a:ext uri="{FF2B5EF4-FFF2-40B4-BE49-F238E27FC236}">
                      <a16:creationId xmlns:a16="http://schemas.microsoft.com/office/drawing/2014/main" id="{98F67328-5CA8-C09B-941E-AC3044D2B5C0}"/>
                    </a:ext>
                  </a:extLst>
                </p:cNvPr>
                <p:cNvSpPr/>
                <p:nvPr/>
              </p:nvSpPr>
              <p:spPr>
                <a:xfrm rot="10800000" flipH="1">
                  <a:off x="2354944" y="2494888"/>
                  <a:ext cx="120005" cy="118775"/>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331;p18">
                  <a:extLst>
                    <a:ext uri="{FF2B5EF4-FFF2-40B4-BE49-F238E27FC236}">
                      <a16:creationId xmlns:a16="http://schemas.microsoft.com/office/drawing/2014/main" id="{AD37772E-DA79-058D-3805-F94198D6A460}"/>
                    </a:ext>
                  </a:extLst>
                </p:cNvPr>
                <p:cNvSpPr/>
                <p:nvPr/>
              </p:nvSpPr>
              <p:spPr>
                <a:xfrm rot="10800000" flipH="1">
                  <a:off x="2582865" y="2031927"/>
                  <a:ext cx="1104660" cy="1093340"/>
                </a:xfrm>
                <a:custGeom>
                  <a:avLst/>
                  <a:gdLst/>
                  <a:ahLst/>
                  <a:cxnLst/>
                  <a:rect l="l" t="t" r="r" b="b"/>
                  <a:pathLst>
                    <a:path w="33792" h="33792" extrusionOk="0">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8" name="Google Shape;332;p18">
                <a:extLst>
                  <a:ext uri="{FF2B5EF4-FFF2-40B4-BE49-F238E27FC236}">
                    <a16:creationId xmlns:a16="http://schemas.microsoft.com/office/drawing/2014/main" id="{EFEFF4D3-C898-C712-6552-7F8AD599FA19}"/>
                  </a:ext>
                </a:extLst>
              </p:cNvPr>
              <p:cNvSpPr/>
              <p:nvPr/>
            </p:nvSpPr>
            <p:spPr>
              <a:xfrm rot="10800000" flipH="1">
                <a:off x="3075187" y="4067906"/>
                <a:ext cx="120005" cy="118775"/>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39" name="Group 1038">
            <a:extLst>
              <a:ext uri="{FF2B5EF4-FFF2-40B4-BE49-F238E27FC236}">
                <a16:creationId xmlns:a16="http://schemas.microsoft.com/office/drawing/2014/main" id="{288E4602-82CD-E7EB-9F28-1D4C38E8F4E0}"/>
              </a:ext>
            </a:extLst>
          </p:cNvPr>
          <p:cNvGrpSpPr/>
          <p:nvPr/>
        </p:nvGrpSpPr>
        <p:grpSpPr>
          <a:xfrm>
            <a:off x="3795469" y="1829327"/>
            <a:ext cx="1500473" cy="2697567"/>
            <a:chOff x="3795469" y="1829327"/>
            <a:chExt cx="1500473" cy="2697567"/>
          </a:xfrm>
        </p:grpSpPr>
        <p:sp>
          <p:nvSpPr>
            <p:cNvPr id="26" name="Google Shape;319;p18">
              <a:extLst>
                <a:ext uri="{FF2B5EF4-FFF2-40B4-BE49-F238E27FC236}">
                  <a16:creationId xmlns:a16="http://schemas.microsoft.com/office/drawing/2014/main" id="{1A0481ED-4D50-ED51-2D5A-793C448B2BAF}"/>
                </a:ext>
              </a:extLst>
            </p:cNvPr>
            <p:cNvSpPr txBox="1"/>
            <p:nvPr/>
          </p:nvSpPr>
          <p:spPr>
            <a:xfrm>
              <a:off x="3994890" y="4127894"/>
              <a:ext cx="1154100" cy="399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dirty="0">
                  <a:solidFill>
                    <a:schemeClr val="dk1"/>
                  </a:solidFill>
                  <a:latin typeface="Roboto"/>
                  <a:ea typeface="Roboto"/>
                  <a:cs typeface="Roboto"/>
                  <a:sym typeface="Roboto"/>
                </a:rPr>
                <a:t>Informed Patients</a:t>
              </a:r>
              <a:endParaRPr sz="1200" dirty="0">
                <a:solidFill>
                  <a:schemeClr val="dk1"/>
                </a:solidFill>
                <a:latin typeface="Roboto"/>
                <a:ea typeface="Roboto"/>
                <a:cs typeface="Roboto"/>
                <a:sym typeface="Roboto"/>
              </a:endParaRPr>
            </a:p>
          </p:txBody>
        </p:sp>
        <p:grpSp>
          <p:nvGrpSpPr>
            <p:cNvPr id="778" name="Google Shape;335;p18">
              <a:extLst>
                <a:ext uri="{FF2B5EF4-FFF2-40B4-BE49-F238E27FC236}">
                  <a16:creationId xmlns:a16="http://schemas.microsoft.com/office/drawing/2014/main" id="{94E1498B-4CFA-D01F-88D7-79593E0FCB7E}"/>
                </a:ext>
              </a:extLst>
            </p:cNvPr>
            <p:cNvGrpSpPr/>
            <p:nvPr/>
          </p:nvGrpSpPr>
          <p:grpSpPr>
            <a:xfrm>
              <a:off x="3795469" y="1829327"/>
              <a:ext cx="1500473" cy="2154754"/>
              <a:chOff x="3795472" y="2031927"/>
              <a:chExt cx="1500473" cy="2154754"/>
            </a:xfrm>
          </p:grpSpPr>
          <p:sp>
            <p:nvSpPr>
              <p:cNvPr id="779" name="Google Shape;336;p18">
                <a:extLst>
                  <a:ext uri="{FF2B5EF4-FFF2-40B4-BE49-F238E27FC236}">
                    <a16:creationId xmlns:a16="http://schemas.microsoft.com/office/drawing/2014/main" id="{7C322A6B-4223-0613-F874-EF1D6334E1B3}"/>
                  </a:ext>
                </a:extLst>
              </p:cNvPr>
              <p:cNvSpPr/>
              <p:nvPr/>
            </p:nvSpPr>
            <p:spPr>
              <a:xfrm>
                <a:off x="4310582" y="2175527"/>
                <a:ext cx="522841" cy="1092229"/>
              </a:xfrm>
              <a:custGeom>
                <a:avLst/>
                <a:gdLst/>
                <a:ahLst/>
                <a:cxnLst/>
                <a:rect l="l" t="t" r="r" b="b"/>
                <a:pathLst>
                  <a:path w="97545" h="208939" extrusionOk="0">
                    <a:moveTo>
                      <a:pt x="48591" y="0"/>
                    </a:moveTo>
                    <a:cubicBezTo>
                      <a:pt x="43884" y="0"/>
                      <a:pt x="40104" y="3802"/>
                      <a:pt x="40104" y="8487"/>
                    </a:cubicBezTo>
                    <a:lnTo>
                      <a:pt x="38475" y="74391"/>
                    </a:lnTo>
                    <a:cubicBezTo>
                      <a:pt x="38475" y="75976"/>
                      <a:pt x="37185" y="77243"/>
                      <a:pt x="35623" y="77243"/>
                    </a:cubicBezTo>
                    <a:cubicBezTo>
                      <a:pt x="35611" y="77243"/>
                      <a:pt x="35599" y="77243"/>
                      <a:pt x="35587" y="77243"/>
                    </a:cubicBezTo>
                    <a:cubicBezTo>
                      <a:pt x="33310" y="77243"/>
                      <a:pt x="32862" y="75093"/>
                      <a:pt x="32862" y="75093"/>
                    </a:cubicBezTo>
                    <a:cubicBezTo>
                      <a:pt x="32794" y="74867"/>
                      <a:pt x="18989" y="16883"/>
                      <a:pt x="18989" y="16883"/>
                    </a:cubicBezTo>
                    <a:cubicBezTo>
                      <a:pt x="18094" y="11998"/>
                      <a:pt x="14993" y="8836"/>
                      <a:pt x="10576" y="8836"/>
                    </a:cubicBezTo>
                    <a:cubicBezTo>
                      <a:pt x="10409" y="8836"/>
                      <a:pt x="10241" y="8840"/>
                      <a:pt x="10072" y="8849"/>
                    </a:cubicBezTo>
                    <a:cubicBezTo>
                      <a:pt x="5387" y="9098"/>
                      <a:pt x="1788" y="13081"/>
                      <a:pt x="2037" y="17766"/>
                    </a:cubicBezTo>
                    <a:lnTo>
                      <a:pt x="17585" y="101550"/>
                    </a:lnTo>
                    <a:cubicBezTo>
                      <a:pt x="17929" y="103611"/>
                      <a:pt x="16114" y="104226"/>
                      <a:pt x="14999" y="104226"/>
                    </a:cubicBezTo>
                    <a:cubicBezTo>
                      <a:pt x="14939" y="104226"/>
                      <a:pt x="14880" y="104224"/>
                      <a:pt x="14824" y="104221"/>
                    </a:cubicBezTo>
                    <a:cubicBezTo>
                      <a:pt x="14795" y="104218"/>
                      <a:pt x="14763" y="104217"/>
                      <a:pt x="14728" y="104217"/>
                    </a:cubicBezTo>
                    <a:cubicBezTo>
                      <a:pt x="12651" y="104217"/>
                      <a:pt x="1194" y="108229"/>
                      <a:pt x="838" y="117890"/>
                    </a:cubicBezTo>
                    <a:cubicBezTo>
                      <a:pt x="838" y="117890"/>
                      <a:pt x="0" y="131515"/>
                      <a:pt x="724" y="135770"/>
                    </a:cubicBezTo>
                    <a:cubicBezTo>
                      <a:pt x="2671" y="147335"/>
                      <a:pt x="16612" y="174335"/>
                      <a:pt x="22700" y="175851"/>
                    </a:cubicBezTo>
                    <a:lnTo>
                      <a:pt x="22700" y="197849"/>
                    </a:lnTo>
                    <a:cubicBezTo>
                      <a:pt x="22700" y="203824"/>
                      <a:pt x="28471" y="208667"/>
                      <a:pt x="34446" y="208871"/>
                    </a:cubicBezTo>
                    <a:cubicBezTo>
                      <a:pt x="34854" y="208916"/>
                      <a:pt x="69096" y="208939"/>
                      <a:pt x="69096" y="208939"/>
                    </a:cubicBezTo>
                    <a:cubicBezTo>
                      <a:pt x="75637" y="208939"/>
                      <a:pt x="79597" y="203643"/>
                      <a:pt x="79597" y="197102"/>
                    </a:cubicBezTo>
                    <a:lnTo>
                      <a:pt x="79597" y="174584"/>
                    </a:lnTo>
                    <a:cubicBezTo>
                      <a:pt x="90913" y="166255"/>
                      <a:pt x="89216" y="134434"/>
                      <a:pt x="89216" y="133597"/>
                    </a:cubicBezTo>
                    <a:lnTo>
                      <a:pt x="89397" y="103066"/>
                    </a:lnTo>
                    <a:cubicBezTo>
                      <a:pt x="89103" y="96594"/>
                      <a:pt x="89804" y="87179"/>
                      <a:pt x="82879" y="85323"/>
                    </a:cubicBezTo>
                    <a:cubicBezTo>
                      <a:pt x="81498" y="84938"/>
                      <a:pt x="75863" y="84757"/>
                      <a:pt x="75659" y="84553"/>
                    </a:cubicBezTo>
                    <a:cubicBezTo>
                      <a:pt x="75591" y="84485"/>
                      <a:pt x="96254" y="23424"/>
                      <a:pt x="96254" y="23424"/>
                    </a:cubicBezTo>
                    <a:cubicBezTo>
                      <a:pt x="97544" y="18830"/>
                      <a:pt x="94874" y="14077"/>
                      <a:pt x="90279" y="12810"/>
                    </a:cubicBezTo>
                    <a:cubicBezTo>
                      <a:pt x="89500" y="12590"/>
                      <a:pt x="88716" y="12485"/>
                      <a:pt x="87945" y="12485"/>
                    </a:cubicBezTo>
                    <a:cubicBezTo>
                      <a:pt x="84189" y="12485"/>
                      <a:pt x="80735" y="14969"/>
                      <a:pt x="79665" y="18762"/>
                    </a:cubicBezTo>
                    <a:lnTo>
                      <a:pt x="59817" y="73373"/>
                    </a:lnTo>
                    <a:cubicBezTo>
                      <a:pt x="59673" y="74339"/>
                      <a:pt x="58858" y="75024"/>
                      <a:pt x="57913" y="75024"/>
                    </a:cubicBezTo>
                    <a:cubicBezTo>
                      <a:pt x="57817" y="75024"/>
                      <a:pt x="57720" y="75017"/>
                      <a:pt x="57621" y="75003"/>
                    </a:cubicBezTo>
                    <a:cubicBezTo>
                      <a:pt x="56558" y="74844"/>
                      <a:pt x="55833" y="73871"/>
                      <a:pt x="55992" y="72807"/>
                    </a:cubicBezTo>
                    <a:lnTo>
                      <a:pt x="57056" y="8487"/>
                    </a:lnTo>
                    <a:cubicBezTo>
                      <a:pt x="57056" y="3802"/>
                      <a:pt x="53276" y="0"/>
                      <a:pt x="485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337;p18">
                <a:extLst>
                  <a:ext uri="{FF2B5EF4-FFF2-40B4-BE49-F238E27FC236}">
                    <a16:creationId xmlns:a16="http://schemas.microsoft.com/office/drawing/2014/main" id="{F5C13FEA-7409-5598-E913-BC9FB9C857FA}"/>
                  </a:ext>
                </a:extLst>
              </p:cNvPr>
              <p:cNvSpPr/>
              <p:nvPr/>
            </p:nvSpPr>
            <p:spPr>
              <a:xfrm rot="10800000" flipH="1">
                <a:off x="3855460" y="2566185"/>
                <a:ext cx="1440485" cy="713428"/>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20850" cap="rnd" cmpd="sng">
                <a:solidFill>
                  <a:schemeClr val="accent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338;p18">
                <a:extLst>
                  <a:ext uri="{FF2B5EF4-FFF2-40B4-BE49-F238E27FC236}">
                    <a16:creationId xmlns:a16="http://schemas.microsoft.com/office/drawing/2014/main" id="{7F526A2E-28A6-4D06-C95A-0AF6F8568074}"/>
                  </a:ext>
                </a:extLst>
              </p:cNvPr>
              <p:cNvSpPr/>
              <p:nvPr/>
            </p:nvSpPr>
            <p:spPr>
              <a:xfrm rot="10800000" flipH="1">
                <a:off x="3795472" y="2494888"/>
                <a:ext cx="119972" cy="118775"/>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339;p18">
                <a:extLst>
                  <a:ext uri="{FF2B5EF4-FFF2-40B4-BE49-F238E27FC236}">
                    <a16:creationId xmlns:a16="http://schemas.microsoft.com/office/drawing/2014/main" id="{A6D27920-CE0C-3EB8-814A-4A12D68AF7D4}"/>
                  </a:ext>
                </a:extLst>
              </p:cNvPr>
              <p:cNvSpPr/>
              <p:nvPr/>
            </p:nvSpPr>
            <p:spPr>
              <a:xfrm rot="10800000" flipH="1">
                <a:off x="4036471" y="2031927"/>
                <a:ext cx="1104660" cy="1093340"/>
              </a:xfrm>
              <a:custGeom>
                <a:avLst/>
                <a:gdLst/>
                <a:ahLst/>
                <a:cxnLst/>
                <a:rect l="l" t="t" r="r" b="b"/>
                <a:pathLst>
                  <a:path w="33792" h="33792" extrusionOk="0">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83" name="Google Shape;340;p18">
                <a:extLst>
                  <a:ext uri="{FF2B5EF4-FFF2-40B4-BE49-F238E27FC236}">
                    <a16:creationId xmlns:a16="http://schemas.microsoft.com/office/drawing/2014/main" id="{ABB76B41-EB18-AAF5-FFBF-EF087743A261}"/>
                  </a:ext>
                </a:extLst>
              </p:cNvPr>
              <p:cNvCxnSpPr/>
              <p:nvPr/>
            </p:nvCxnSpPr>
            <p:spPr>
              <a:xfrm flipH="1">
                <a:off x="4571029" y="2885001"/>
                <a:ext cx="900" cy="1297800"/>
              </a:xfrm>
              <a:prstGeom prst="straightConnector1">
                <a:avLst/>
              </a:prstGeom>
              <a:noFill/>
              <a:ln w="19050" cap="flat" cmpd="sng">
                <a:solidFill>
                  <a:schemeClr val="accent3"/>
                </a:solidFill>
                <a:prstDash val="solid"/>
                <a:round/>
                <a:headEnd type="none" w="med" len="med"/>
                <a:tailEnd type="none" w="med" len="med"/>
              </a:ln>
            </p:spPr>
          </p:cxnSp>
          <p:sp>
            <p:nvSpPr>
              <p:cNvPr id="784" name="Google Shape;341;p18">
                <a:extLst>
                  <a:ext uri="{FF2B5EF4-FFF2-40B4-BE49-F238E27FC236}">
                    <a16:creationId xmlns:a16="http://schemas.microsoft.com/office/drawing/2014/main" id="{C958D452-4176-103A-51EB-E6FAAFCD3EDB}"/>
                  </a:ext>
                </a:extLst>
              </p:cNvPr>
              <p:cNvSpPr/>
              <p:nvPr/>
            </p:nvSpPr>
            <p:spPr>
              <a:xfrm rot="10800000" flipH="1">
                <a:off x="4513584" y="4067906"/>
                <a:ext cx="120005" cy="118775"/>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40" name="Group 1039">
            <a:extLst>
              <a:ext uri="{FF2B5EF4-FFF2-40B4-BE49-F238E27FC236}">
                <a16:creationId xmlns:a16="http://schemas.microsoft.com/office/drawing/2014/main" id="{D858078B-673C-42D7-5F59-7DAE004DB5AC}"/>
              </a:ext>
            </a:extLst>
          </p:cNvPr>
          <p:cNvGrpSpPr/>
          <p:nvPr/>
        </p:nvGrpSpPr>
        <p:grpSpPr>
          <a:xfrm>
            <a:off x="5235998" y="1651202"/>
            <a:ext cx="1500473" cy="2875692"/>
            <a:chOff x="5235998" y="1651202"/>
            <a:chExt cx="1500473" cy="2875692"/>
          </a:xfrm>
        </p:grpSpPr>
        <p:sp>
          <p:nvSpPr>
            <p:cNvPr id="25" name="Google Shape;318;p18">
              <a:extLst>
                <a:ext uri="{FF2B5EF4-FFF2-40B4-BE49-F238E27FC236}">
                  <a16:creationId xmlns:a16="http://schemas.microsoft.com/office/drawing/2014/main" id="{746744F7-026B-9EB6-81F2-B73AC261EA08}"/>
                </a:ext>
              </a:extLst>
            </p:cNvPr>
            <p:cNvSpPr txBox="1"/>
            <p:nvPr/>
          </p:nvSpPr>
          <p:spPr>
            <a:xfrm>
              <a:off x="5432436" y="4127894"/>
              <a:ext cx="1154100" cy="399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dirty="0">
                  <a:solidFill>
                    <a:schemeClr val="dk1"/>
                  </a:solidFill>
                  <a:latin typeface="Roboto"/>
                  <a:ea typeface="Roboto"/>
                  <a:cs typeface="Roboto"/>
                  <a:sym typeface="Roboto"/>
                </a:rPr>
                <a:t>Geographical Insights</a:t>
              </a:r>
              <a:endParaRPr sz="1200" dirty="0">
                <a:solidFill>
                  <a:schemeClr val="dk1"/>
                </a:solidFill>
                <a:latin typeface="Roboto"/>
                <a:ea typeface="Roboto"/>
                <a:cs typeface="Roboto"/>
                <a:sym typeface="Roboto"/>
              </a:endParaRPr>
            </a:p>
          </p:txBody>
        </p:sp>
        <p:grpSp>
          <p:nvGrpSpPr>
            <p:cNvPr id="785" name="Google Shape;342;p18">
              <a:extLst>
                <a:ext uri="{FF2B5EF4-FFF2-40B4-BE49-F238E27FC236}">
                  <a16:creationId xmlns:a16="http://schemas.microsoft.com/office/drawing/2014/main" id="{BAA6D0B6-8830-C40D-8139-67AFD9F68EF3}"/>
                </a:ext>
              </a:extLst>
            </p:cNvPr>
            <p:cNvGrpSpPr/>
            <p:nvPr/>
          </p:nvGrpSpPr>
          <p:grpSpPr>
            <a:xfrm>
              <a:off x="5235998" y="1651202"/>
              <a:ext cx="1500473" cy="2332879"/>
              <a:chOff x="5236001" y="1853802"/>
              <a:chExt cx="1500473" cy="2332879"/>
            </a:xfrm>
          </p:grpSpPr>
          <p:cxnSp>
            <p:nvCxnSpPr>
              <p:cNvPr id="786" name="Google Shape;343;p18">
                <a:extLst>
                  <a:ext uri="{FF2B5EF4-FFF2-40B4-BE49-F238E27FC236}">
                    <a16:creationId xmlns:a16="http://schemas.microsoft.com/office/drawing/2014/main" id="{1EF3AE16-5196-05CC-B369-8AF6684763A6}"/>
                  </a:ext>
                </a:extLst>
              </p:cNvPr>
              <p:cNvCxnSpPr/>
              <p:nvPr/>
            </p:nvCxnSpPr>
            <p:spPr>
              <a:xfrm flipH="1">
                <a:off x="6009604" y="3090824"/>
                <a:ext cx="8700" cy="1091700"/>
              </a:xfrm>
              <a:prstGeom prst="straightConnector1">
                <a:avLst/>
              </a:prstGeom>
              <a:noFill/>
              <a:ln w="19050" cap="flat" cmpd="sng">
                <a:solidFill>
                  <a:schemeClr val="accent6"/>
                </a:solidFill>
                <a:prstDash val="solid"/>
                <a:round/>
                <a:headEnd type="none" w="med" len="med"/>
                <a:tailEnd type="none" w="med" len="med"/>
              </a:ln>
            </p:spPr>
          </p:cxnSp>
          <p:sp>
            <p:nvSpPr>
              <p:cNvPr id="787" name="Google Shape;344;p18">
                <a:extLst>
                  <a:ext uri="{FF2B5EF4-FFF2-40B4-BE49-F238E27FC236}">
                    <a16:creationId xmlns:a16="http://schemas.microsoft.com/office/drawing/2014/main" id="{E96BFE4F-B64F-74C0-7DA9-221518DBFA50}"/>
                  </a:ext>
                </a:extLst>
              </p:cNvPr>
              <p:cNvSpPr/>
              <p:nvPr/>
            </p:nvSpPr>
            <p:spPr>
              <a:xfrm rot="10800000" flipH="1">
                <a:off x="5718373" y="1854241"/>
                <a:ext cx="554812" cy="1093326"/>
              </a:xfrm>
              <a:custGeom>
                <a:avLst/>
                <a:gdLst/>
                <a:ahLst/>
                <a:cxnLst/>
                <a:rect l="l" t="t" r="r" b="b"/>
                <a:pathLst>
                  <a:path w="104731" h="208650" extrusionOk="0">
                    <a:moveTo>
                      <a:pt x="49742" y="0"/>
                    </a:moveTo>
                    <a:cubicBezTo>
                      <a:pt x="44991" y="0"/>
                      <a:pt x="41140" y="3851"/>
                      <a:pt x="41140" y="8602"/>
                    </a:cubicBezTo>
                    <a:lnTo>
                      <a:pt x="41073" y="83000"/>
                    </a:lnTo>
                    <a:cubicBezTo>
                      <a:pt x="41073" y="84599"/>
                      <a:pt x="39789" y="85883"/>
                      <a:pt x="38190" y="85883"/>
                    </a:cubicBezTo>
                    <a:cubicBezTo>
                      <a:pt x="38178" y="85883"/>
                      <a:pt x="38167" y="85883"/>
                      <a:pt x="38155" y="85883"/>
                    </a:cubicBezTo>
                    <a:cubicBezTo>
                      <a:pt x="35844" y="85883"/>
                      <a:pt x="35376" y="83698"/>
                      <a:pt x="35376" y="83698"/>
                    </a:cubicBezTo>
                    <a:cubicBezTo>
                      <a:pt x="35330" y="83473"/>
                      <a:pt x="32516" y="17586"/>
                      <a:pt x="32516" y="17586"/>
                    </a:cubicBezTo>
                    <a:cubicBezTo>
                      <a:pt x="32276" y="13010"/>
                      <a:pt x="28472" y="9446"/>
                      <a:pt x="23940" y="9446"/>
                    </a:cubicBezTo>
                    <a:cubicBezTo>
                      <a:pt x="23790" y="9446"/>
                      <a:pt x="23638" y="9449"/>
                      <a:pt x="23486" y="9457"/>
                    </a:cubicBezTo>
                    <a:cubicBezTo>
                      <a:pt x="18735" y="9705"/>
                      <a:pt x="15087" y="13758"/>
                      <a:pt x="15335" y="18487"/>
                    </a:cubicBezTo>
                    <a:lnTo>
                      <a:pt x="18285" y="95137"/>
                    </a:lnTo>
                    <a:lnTo>
                      <a:pt x="18285" y="95137"/>
                    </a:lnTo>
                    <a:cubicBezTo>
                      <a:pt x="18285" y="95137"/>
                      <a:pt x="18267" y="95137"/>
                      <a:pt x="18234" y="95137"/>
                    </a:cubicBezTo>
                    <a:cubicBezTo>
                      <a:pt x="17322" y="95137"/>
                      <a:pt x="4265" y="95368"/>
                      <a:pt x="1419" y="108513"/>
                    </a:cubicBezTo>
                    <a:cubicBezTo>
                      <a:pt x="113" y="114525"/>
                      <a:pt x="0" y="141839"/>
                      <a:pt x="0" y="141839"/>
                    </a:cubicBezTo>
                    <a:cubicBezTo>
                      <a:pt x="563" y="149720"/>
                      <a:pt x="17181" y="175210"/>
                      <a:pt x="24972" y="176562"/>
                    </a:cubicBezTo>
                    <a:lnTo>
                      <a:pt x="25040" y="183407"/>
                    </a:lnTo>
                    <a:lnTo>
                      <a:pt x="25040" y="197458"/>
                    </a:lnTo>
                    <a:cubicBezTo>
                      <a:pt x="25040" y="203650"/>
                      <a:pt x="30039" y="208649"/>
                      <a:pt x="36231" y="208649"/>
                    </a:cubicBezTo>
                    <a:lnTo>
                      <a:pt x="74309" y="208649"/>
                    </a:lnTo>
                    <a:cubicBezTo>
                      <a:pt x="80501" y="208649"/>
                      <a:pt x="85523" y="203650"/>
                      <a:pt x="85523" y="197458"/>
                    </a:cubicBezTo>
                    <a:lnTo>
                      <a:pt x="85523" y="176269"/>
                    </a:lnTo>
                    <a:cubicBezTo>
                      <a:pt x="95543" y="163434"/>
                      <a:pt x="99371" y="139317"/>
                      <a:pt x="99529" y="118578"/>
                    </a:cubicBezTo>
                    <a:lnTo>
                      <a:pt x="104392" y="49089"/>
                    </a:lnTo>
                    <a:cubicBezTo>
                      <a:pt x="104730" y="44337"/>
                      <a:pt x="103402" y="40554"/>
                      <a:pt x="98763" y="39924"/>
                    </a:cubicBezTo>
                    <a:cubicBezTo>
                      <a:pt x="98403" y="39876"/>
                      <a:pt x="98055" y="39853"/>
                      <a:pt x="97719" y="39853"/>
                    </a:cubicBezTo>
                    <a:cubicBezTo>
                      <a:pt x="93328" y="39853"/>
                      <a:pt x="90994" y="43819"/>
                      <a:pt x="90702" y="48233"/>
                    </a:cubicBezTo>
                    <a:lnTo>
                      <a:pt x="86919" y="85815"/>
                    </a:lnTo>
                    <a:cubicBezTo>
                      <a:pt x="86853" y="87508"/>
                      <a:pt x="85456" y="88857"/>
                      <a:pt x="83755" y="88857"/>
                    </a:cubicBezTo>
                    <a:cubicBezTo>
                      <a:pt x="83714" y="88857"/>
                      <a:pt x="83673" y="88857"/>
                      <a:pt x="83631" y="88855"/>
                    </a:cubicBezTo>
                    <a:cubicBezTo>
                      <a:pt x="81875" y="88787"/>
                      <a:pt x="80524" y="87301"/>
                      <a:pt x="80591" y="85567"/>
                    </a:cubicBezTo>
                    <a:lnTo>
                      <a:pt x="82888" y="18442"/>
                    </a:lnTo>
                    <a:cubicBezTo>
                      <a:pt x="83046" y="13691"/>
                      <a:pt x="79330" y="9705"/>
                      <a:pt x="74601" y="9548"/>
                    </a:cubicBezTo>
                    <a:cubicBezTo>
                      <a:pt x="74491" y="9543"/>
                      <a:pt x="74380" y="9541"/>
                      <a:pt x="74270" y="9541"/>
                    </a:cubicBezTo>
                    <a:cubicBezTo>
                      <a:pt x="69666" y="9541"/>
                      <a:pt x="65860" y="13194"/>
                      <a:pt x="65684" y="17834"/>
                    </a:cubicBezTo>
                    <a:lnTo>
                      <a:pt x="63455" y="84419"/>
                    </a:lnTo>
                    <a:cubicBezTo>
                      <a:pt x="63455" y="85815"/>
                      <a:pt x="62307" y="86963"/>
                      <a:pt x="60911" y="86963"/>
                    </a:cubicBezTo>
                    <a:cubicBezTo>
                      <a:pt x="59492" y="86963"/>
                      <a:pt x="58344" y="85815"/>
                      <a:pt x="58344" y="84419"/>
                    </a:cubicBezTo>
                    <a:lnTo>
                      <a:pt x="58344" y="8602"/>
                    </a:lnTo>
                    <a:cubicBezTo>
                      <a:pt x="58344" y="3851"/>
                      <a:pt x="54493" y="0"/>
                      <a:pt x="4974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345;p18">
                <a:extLst>
                  <a:ext uri="{FF2B5EF4-FFF2-40B4-BE49-F238E27FC236}">
                    <a16:creationId xmlns:a16="http://schemas.microsoft.com/office/drawing/2014/main" id="{0D8BD970-BA6F-2E04-BEA9-50278C709BA5}"/>
                  </a:ext>
                </a:extLst>
              </p:cNvPr>
              <p:cNvSpPr/>
              <p:nvPr/>
            </p:nvSpPr>
            <p:spPr>
              <a:xfrm rot="10800000" flipH="1">
                <a:off x="5295957" y="1853802"/>
                <a:ext cx="1440518" cy="712360"/>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noFill/>
              <a:ln w="20850" cap="rnd" cmpd="sng">
                <a:solidFill>
                  <a:schemeClr val="accent6"/>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346;p18">
                <a:extLst>
                  <a:ext uri="{FF2B5EF4-FFF2-40B4-BE49-F238E27FC236}">
                    <a16:creationId xmlns:a16="http://schemas.microsoft.com/office/drawing/2014/main" id="{B59E42DA-839D-B594-6E96-F7F7887D7756}"/>
                  </a:ext>
                </a:extLst>
              </p:cNvPr>
              <p:cNvSpPr/>
              <p:nvPr/>
            </p:nvSpPr>
            <p:spPr>
              <a:xfrm rot="10800000" flipH="1">
                <a:off x="5236001" y="2494888"/>
                <a:ext cx="119972" cy="1187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347;p18">
                <a:extLst>
                  <a:ext uri="{FF2B5EF4-FFF2-40B4-BE49-F238E27FC236}">
                    <a16:creationId xmlns:a16="http://schemas.microsoft.com/office/drawing/2014/main" id="{E13C3150-3188-46A6-34AE-7E5D1ACFD2BB}"/>
                  </a:ext>
                </a:extLst>
              </p:cNvPr>
              <p:cNvSpPr/>
              <p:nvPr/>
            </p:nvSpPr>
            <p:spPr>
              <a:xfrm rot="10800000" flipH="1">
                <a:off x="5488997" y="2031927"/>
                <a:ext cx="1104628" cy="1093340"/>
              </a:xfrm>
              <a:custGeom>
                <a:avLst/>
                <a:gdLst/>
                <a:ahLst/>
                <a:cxnLst/>
                <a:rect l="l" t="t" r="r" b="b"/>
                <a:pathLst>
                  <a:path w="33791" h="33792" extrusionOk="0">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348;p18">
                <a:extLst>
                  <a:ext uri="{FF2B5EF4-FFF2-40B4-BE49-F238E27FC236}">
                    <a16:creationId xmlns:a16="http://schemas.microsoft.com/office/drawing/2014/main" id="{1485A7FA-A47D-0205-FC6D-84488B9532D8}"/>
                  </a:ext>
                </a:extLst>
              </p:cNvPr>
              <p:cNvSpPr/>
              <p:nvPr/>
            </p:nvSpPr>
            <p:spPr>
              <a:xfrm rot="10800000" flipH="1">
                <a:off x="5951981" y="4067906"/>
                <a:ext cx="120005" cy="118775"/>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41" name="Group 1040">
            <a:extLst>
              <a:ext uri="{FF2B5EF4-FFF2-40B4-BE49-F238E27FC236}">
                <a16:creationId xmlns:a16="http://schemas.microsoft.com/office/drawing/2014/main" id="{30024F55-F12E-82A1-5F25-E6A6439BA82B}"/>
              </a:ext>
            </a:extLst>
          </p:cNvPr>
          <p:cNvGrpSpPr/>
          <p:nvPr/>
        </p:nvGrpSpPr>
        <p:grpSpPr>
          <a:xfrm>
            <a:off x="6676527" y="1809354"/>
            <a:ext cx="1553072" cy="2719940"/>
            <a:chOff x="6676527" y="1809354"/>
            <a:chExt cx="1553072" cy="2719940"/>
          </a:xfrm>
        </p:grpSpPr>
        <p:sp>
          <p:nvSpPr>
            <p:cNvPr id="29" name="Google Shape;322;p18">
              <a:extLst>
                <a:ext uri="{FF2B5EF4-FFF2-40B4-BE49-F238E27FC236}">
                  <a16:creationId xmlns:a16="http://schemas.microsoft.com/office/drawing/2014/main" id="{2EC4ED91-A828-2062-883C-E1E636437284}"/>
                </a:ext>
              </a:extLst>
            </p:cNvPr>
            <p:cNvSpPr txBox="1"/>
            <p:nvPr/>
          </p:nvSpPr>
          <p:spPr>
            <a:xfrm>
              <a:off x="6869982" y="4125494"/>
              <a:ext cx="1154100" cy="403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dirty="0">
                  <a:solidFill>
                    <a:schemeClr val="dk1"/>
                  </a:solidFill>
                  <a:latin typeface="Roboto"/>
                  <a:ea typeface="Roboto"/>
                  <a:cs typeface="Roboto"/>
                  <a:sym typeface="Roboto"/>
                </a:rPr>
                <a:t>Unique Dataset</a:t>
              </a:r>
              <a:endParaRPr sz="1200" dirty="0">
                <a:solidFill>
                  <a:schemeClr val="dk1"/>
                </a:solidFill>
                <a:latin typeface="Roboto"/>
                <a:ea typeface="Roboto"/>
                <a:cs typeface="Roboto"/>
                <a:sym typeface="Roboto"/>
              </a:endParaRPr>
            </a:p>
          </p:txBody>
        </p:sp>
        <p:cxnSp>
          <p:nvCxnSpPr>
            <p:cNvPr id="794" name="Google Shape;350;p18">
              <a:extLst>
                <a:ext uri="{FF2B5EF4-FFF2-40B4-BE49-F238E27FC236}">
                  <a16:creationId xmlns:a16="http://schemas.microsoft.com/office/drawing/2014/main" id="{73E45D35-47D2-8131-CB0B-49CDA110A005}"/>
                </a:ext>
              </a:extLst>
            </p:cNvPr>
            <p:cNvCxnSpPr/>
            <p:nvPr/>
          </p:nvCxnSpPr>
          <p:spPr>
            <a:xfrm flipH="1">
              <a:off x="7447819" y="2682401"/>
              <a:ext cx="900" cy="1297800"/>
            </a:xfrm>
            <a:prstGeom prst="straightConnector1">
              <a:avLst/>
            </a:prstGeom>
            <a:noFill/>
            <a:ln w="19050" cap="flat" cmpd="sng">
              <a:solidFill>
                <a:schemeClr val="accent1"/>
              </a:solidFill>
              <a:prstDash val="solid"/>
              <a:round/>
              <a:headEnd type="none" w="med" len="med"/>
              <a:tailEnd type="none" w="med" len="med"/>
            </a:ln>
          </p:spPr>
        </p:cxnSp>
        <p:sp>
          <p:nvSpPr>
            <p:cNvPr id="795" name="Google Shape;351;p18">
              <a:extLst>
                <a:ext uri="{FF2B5EF4-FFF2-40B4-BE49-F238E27FC236}">
                  <a16:creationId xmlns:a16="http://schemas.microsoft.com/office/drawing/2014/main" id="{339F0DC0-AA2A-2DA3-EFA1-03C5A1ECC747}"/>
                </a:ext>
              </a:extLst>
            </p:cNvPr>
            <p:cNvSpPr/>
            <p:nvPr/>
          </p:nvSpPr>
          <p:spPr>
            <a:xfrm>
              <a:off x="7082528" y="1972465"/>
              <a:ext cx="638738" cy="1093540"/>
            </a:xfrm>
            <a:custGeom>
              <a:avLst/>
              <a:gdLst/>
              <a:ahLst/>
              <a:cxnLst/>
              <a:rect l="l" t="t" r="r" b="b"/>
              <a:pathLst>
                <a:path w="121433" h="208990" extrusionOk="0">
                  <a:moveTo>
                    <a:pt x="66362" y="0"/>
                  </a:moveTo>
                  <a:cubicBezTo>
                    <a:pt x="61613" y="0"/>
                    <a:pt x="57737" y="3854"/>
                    <a:pt x="57737" y="8603"/>
                  </a:cubicBezTo>
                  <a:lnTo>
                    <a:pt x="57692" y="83143"/>
                  </a:lnTo>
                  <a:cubicBezTo>
                    <a:pt x="57692" y="84734"/>
                    <a:pt x="56392" y="86034"/>
                    <a:pt x="54779" y="86034"/>
                  </a:cubicBezTo>
                  <a:cubicBezTo>
                    <a:pt x="54767" y="86034"/>
                    <a:pt x="54756" y="86034"/>
                    <a:pt x="54744" y="86034"/>
                  </a:cubicBezTo>
                  <a:cubicBezTo>
                    <a:pt x="52422" y="86034"/>
                    <a:pt x="51979" y="83838"/>
                    <a:pt x="51979" y="83838"/>
                  </a:cubicBezTo>
                  <a:cubicBezTo>
                    <a:pt x="51912" y="83614"/>
                    <a:pt x="49111" y="17632"/>
                    <a:pt x="49111" y="17632"/>
                  </a:cubicBezTo>
                  <a:cubicBezTo>
                    <a:pt x="48872" y="13035"/>
                    <a:pt x="45065" y="9465"/>
                    <a:pt x="40513" y="9465"/>
                  </a:cubicBezTo>
                  <a:cubicBezTo>
                    <a:pt x="40363" y="9465"/>
                    <a:pt x="40211" y="9469"/>
                    <a:pt x="40060" y="9477"/>
                  </a:cubicBezTo>
                  <a:cubicBezTo>
                    <a:pt x="35287" y="9724"/>
                    <a:pt x="31635" y="13779"/>
                    <a:pt x="31904" y="18529"/>
                  </a:cubicBezTo>
                  <a:lnTo>
                    <a:pt x="36363" y="112874"/>
                  </a:lnTo>
                  <a:cubicBezTo>
                    <a:pt x="36811" y="115720"/>
                    <a:pt x="34862" y="118363"/>
                    <a:pt x="32039" y="118811"/>
                  </a:cubicBezTo>
                  <a:cubicBezTo>
                    <a:pt x="31753" y="118859"/>
                    <a:pt x="31469" y="118882"/>
                    <a:pt x="31189" y="118882"/>
                  </a:cubicBezTo>
                  <a:cubicBezTo>
                    <a:pt x="28684" y="118882"/>
                    <a:pt x="26502" y="117049"/>
                    <a:pt x="26079" y="114510"/>
                  </a:cubicBezTo>
                  <a:lnTo>
                    <a:pt x="17857" y="81037"/>
                  </a:lnTo>
                  <a:cubicBezTo>
                    <a:pt x="16902" y="77086"/>
                    <a:pt x="13378" y="74452"/>
                    <a:pt x="9501" y="74452"/>
                  </a:cubicBezTo>
                  <a:cubicBezTo>
                    <a:pt x="8828" y="74452"/>
                    <a:pt x="8144" y="74531"/>
                    <a:pt x="7461" y="74697"/>
                  </a:cubicBezTo>
                  <a:cubicBezTo>
                    <a:pt x="2823" y="75839"/>
                    <a:pt x="0" y="80500"/>
                    <a:pt x="1120" y="85115"/>
                  </a:cubicBezTo>
                  <a:lnTo>
                    <a:pt x="14765" y="140902"/>
                  </a:lnTo>
                  <a:cubicBezTo>
                    <a:pt x="15011" y="141933"/>
                    <a:pt x="34503" y="176727"/>
                    <a:pt x="41605" y="178408"/>
                  </a:cubicBezTo>
                  <a:lnTo>
                    <a:pt x="41605" y="197788"/>
                  </a:lnTo>
                  <a:cubicBezTo>
                    <a:pt x="41605" y="203971"/>
                    <a:pt x="46624" y="208990"/>
                    <a:pt x="52808" y="208990"/>
                  </a:cubicBezTo>
                  <a:lnTo>
                    <a:pt x="90963" y="208990"/>
                  </a:lnTo>
                  <a:cubicBezTo>
                    <a:pt x="97169" y="208990"/>
                    <a:pt x="102187" y="203971"/>
                    <a:pt x="102187" y="197788"/>
                  </a:cubicBezTo>
                  <a:lnTo>
                    <a:pt x="102187" y="176548"/>
                  </a:lnTo>
                  <a:cubicBezTo>
                    <a:pt x="112247" y="163688"/>
                    <a:pt x="116056" y="139558"/>
                    <a:pt x="116235" y="118767"/>
                  </a:cubicBezTo>
                  <a:lnTo>
                    <a:pt x="121097" y="49178"/>
                  </a:lnTo>
                  <a:cubicBezTo>
                    <a:pt x="121433" y="44428"/>
                    <a:pt x="120111" y="40619"/>
                    <a:pt x="115451" y="39992"/>
                  </a:cubicBezTo>
                  <a:cubicBezTo>
                    <a:pt x="115084" y="39942"/>
                    <a:pt x="114729" y="39917"/>
                    <a:pt x="114387" y="39917"/>
                  </a:cubicBezTo>
                  <a:cubicBezTo>
                    <a:pt x="110010" y="39917"/>
                    <a:pt x="107674" y="43899"/>
                    <a:pt x="107363" y="48304"/>
                  </a:cubicBezTo>
                  <a:lnTo>
                    <a:pt x="103599" y="85944"/>
                  </a:lnTo>
                  <a:cubicBezTo>
                    <a:pt x="103533" y="87650"/>
                    <a:pt x="102122" y="88993"/>
                    <a:pt x="100429" y="88993"/>
                  </a:cubicBezTo>
                  <a:cubicBezTo>
                    <a:pt x="100388" y="88993"/>
                    <a:pt x="100347" y="88993"/>
                    <a:pt x="100305" y="88991"/>
                  </a:cubicBezTo>
                  <a:cubicBezTo>
                    <a:pt x="98558" y="88924"/>
                    <a:pt x="97191" y="87445"/>
                    <a:pt x="97258" y="85698"/>
                  </a:cubicBezTo>
                  <a:lnTo>
                    <a:pt x="99544" y="18484"/>
                  </a:lnTo>
                  <a:cubicBezTo>
                    <a:pt x="99723" y="13712"/>
                    <a:pt x="96004" y="9724"/>
                    <a:pt x="91231" y="9567"/>
                  </a:cubicBezTo>
                  <a:cubicBezTo>
                    <a:pt x="91121" y="9563"/>
                    <a:pt x="91012" y="9561"/>
                    <a:pt x="90902" y="9561"/>
                  </a:cubicBezTo>
                  <a:cubicBezTo>
                    <a:pt x="86299" y="9561"/>
                    <a:pt x="82490" y="13217"/>
                    <a:pt x="82314" y="17856"/>
                  </a:cubicBezTo>
                  <a:lnTo>
                    <a:pt x="80074" y="84555"/>
                  </a:lnTo>
                  <a:cubicBezTo>
                    <a:pt x="80074" y="85966"/>
                    <a:pt x="78931" y="87109"/>
                    <a:pt x="77520" y="87109"/>
                  </a:cubicBezTo>
                  <a:cubicBezTo>
                    <a:pt x="76131" y="87109"/>
                    <a:pt x="74988" y="85966"/>
                    <a:pt x="74988" y="84555"/>
                  </a:cubicBezTo>
                  <a:lnTo>
                    <a:pt x="74966" y="8603"/>
                  </a:lnTo>
                  <a:cubicBezTo>
                    <a:pt x="74966" y="3854"/>
                    <a:pt x="71112" y="0"/>
                    <a:pt x="663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6" name="Google Shape;352;p18">
              <a:extLst>
                <a:ext uri="{FF2B5EF4-FFF2-40B4-BE49-F238E27FC236}">
                  <a16:creationId xmlns:a16="http://schemas.microsoft.com/office/drawing/2014/main" id="{C851F5C0-E346-9871-5B41-03326DB68F26}"/>
                </a:ext>
              </a:extLst>
            </p:cNvPr>
            <p:cNvGrpSpPr/>
            <p:nvPr/>
          </p:nvGrpSpPr>
          <p:grpSpPr>
            <a:xfrm>
              <a:off x="6727028" y="1809354"/>
              <a:ext cx="1440605" cy="1247670"/>
              <a:chOff x="7417411" y="2281997"/>
              <a:chExt cx="1044144" cy="913642"/>
            </a:xfrm>
          </p:grpSpPr>
          <p:sp>
            <p:nvSpPr>
              <p:cNvPr id="1029" name="Google Shape;353;p18">
                <a:extLst>
                  <a:ext uri="{FF2B5EF4-FFF2-40B4-BE49-F238E27FC236}">
                    <a16:creationId xmlns:a16="http://schemas.microsoft.com/office/drawing/2014/main" id="{84EDC6E0-580E-A5D8-8BAD-A2208534F215}"/>
                  </a:ext>
                </a:extLst>
              </p:cNvPr>
              <p:cNvSpPr/>
              <p:nvPr/>
            </p:nvSpPr>
            <p:spPr>
              <a:xfrm rot="10800000">
                <a:off x="7417411" y="2673220"/>
                <a:ext cx="1044144" cy="522420"/>
              </a:xfrm>
              <a:custGeom>
                <a:avLst/>
                <a:gdLst/>
                <a:ahLst/>
                <a:cxnLst/>
                <a:rect l="l" t="t" r="r" b="b"/>
                <a:pathLst>
                  <a:path w="44066" h="22050" fill="none" extrusionOk="0">
                    <a:moveTo>
                      <a:pt x="1" y="22050"/>
                    </a:moveTo>
                    <a:cubicBezTo>
                      <a:pt x="1" y="9874"/>
                      <a:pt x="9874" y="1"/>
                      <a:pt x="22050" y="1"/>
                    </a:cubicBezTo>
                    <a:cubicBezTo>
                      <a:pt x="34192" y="1"/>
                      <a:pt x="44065" y="9874"/>
                      <a:pt x="44065" y="22050"/>
                    </a:cubicBezTo>
                  </a:path>
                </a:pathLst>
              </a:custGeom>
              <a:noFill/>
              <a:ln w="20850" cap="rnd" cmpd="sng">
                <a:solidFill>
                  <a:schemeClr val="accen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354;p18">
                <a:extLst>
                  <a:ext uri="{FF2B5EF4-FFF2-40B4-BE49-F238E27FC236}">
                    <a16:creationId xmlns:a16="http://schemas.microsoft.com/office/drawing/2014/main" id="{C512980D-8160-81E5-F557-85E6DD9EADD5}"/>
                  </a:ext>
                </a:extLst>
              </p:cNvPr>
              <p:cNvSpPr/>
              <p:nvPr/>
            </p:nvSpPr>
            <p:spPr>
              <a:xfrm rot="10800000">
                <a:off x="7547828" y="2281997"/>
                <a:ext cx="801483" cy="800617"/>
              </a:xfrm>
              <a:custGeom>
                <a:avLst/>
                <a:gdLst/>
                <a:ahLst/>
                <a:cxnLst/>
                <a:rect l="l" t="t" r="r" b="b"/>
                <a:pathLst>
                  <a:path w="33825" h="33792" extrusionOk="0">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7" name="Google Shape;355;p18">
              <a:extLst>
                <a:ext uri="{FF2B5EF4-FFF2-40B4-BE49-F238E27FC236}">
                  <a16:creationId xmlns:a16="http://schemas.microsoft.com/office/drawing/2014/main" id="{C6FB1DFA-C235-342E-6775-EF9E7D44A952}"/>
                </a:ext>
              </a:extLst>
            </p:cNvPr>
            <p:cNvSpPr/>
            <p:nvPr/>
          </p:nvSpPr>
          <p:spPr>
            <a:xfrm rot="10800000" flipH="1">
              <a:off x="6676527" y="2292288"/>
              <a:ext cx="119972" cy="1187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356;p18">
              <a:extLst>
                <a:ext uri="{FF2B5EF4-FFF2-40B4-BE49-F238E27FC236}">
                  <a16:creationId xmlns:a16="http://schemas.microsoft.com/office/drawing/2014/main" id="{ED938814-9835-AE48-D576-991D7A3BA4A5}"/>
                </a:ext>
              </a:extLst>
            </p:cNvPr>
            <p:cNvSpPr/>
            <p:nvPr/>
          </p:nvSpPr>
          <p:spPr>
            <a:xfrm rot="10800000" flipH="1">
              <a:off x="8109627" y="2292288"/>
              <a:ext cx="119972" cy="1187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357;p18">
              <a:extLst>
                <a:ext uri="{FF2B5EF4-FFF2-40B4-BE49-F238E27FC236}">
                  <a16:creationId xmlns:a16="http://schemas.microsoft.com/office/drawing/2014/main" id="{D5A8D39D-9412-8E39-589D-44B8423C5DCC}"/>
                </a:ext>
              </a:extLst>
            </p:cNvPr>
            <p:cNvSpPr/>
            <p:nvPr/>
          </p:nvSpPr>
          <p:spPr>
            <a:xfrm rot="10800000" flipH="1">
              <a:off x="7390375" y="3865306"/>
              <a:ext cx="120005" cy="118775"/>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2" name="Group 1041">
            <a:extLst>
              <a:ext uri="{FF2B5EF4-FFF2-40B4-BE49-F238E27FC236}">
                <a16:creationId xmlns:a16="http://schemas.microsoft.com/office/drawing/2014/main" id="{A62CDBF1-7505-8C7E-BDEE-5D35248FF299}"/>
              </a:ext>
            </a:extLst>
          </p:cNvPr>
          <p:cNvGrpSpPr/>
          <p:nvPr/>
        </p:nvGrpSpPr>
        <p:grpSpPr>
          <a:xfrm>
            <a:off x="966541" y="1004148"/>
            <a:ext cx="7203513" cy="1288334"/>
            <a:chOff x="966541" y="1004148"/>
            <a:chExt cx="7203513" cy="1288334"/>
          </a:xfrm>
        </p:grpSpPr>
        <p:grpSp>
          <p:nvGrpSpPr>
            <p:cNvPr id="20" name="Google Shape;312;p18">
              <a:extLst>
                <a:ext uri="{FF2B5EF4-FFF2-40B4-BE49-F238E27FC236}">
                  <a16:creationId xmlns:a16="http://schemas.microsoft.com/office/drawing/2014/main" id="{BF8691B6-DB32-6F6B-788F-9F9A565E93F8}"/>
                </a:ext>
              </a:extLst>
            </p:cNvPr>
            <p:cNvGrpSpPr/>
            <p:nvPr/>
          </p:nvGrpSpPr>
          <p:grpSpPr>
            <a:xfrm>
              <a:off x="966541" y="1205719"/>
              <a:ext cx="2744852" cy="1086712"/>
              <a:chOff x="1135525" y="1411166"/>
              <a:chExt cx="2610167" cy="1033684"/>
            </a:xfrm>
          </p:grpSpPr>
          <p:cxnSp>
            <p:nvCxnSpPr>
              <p:cNvPr id="21" name="Google Shape;313;p18">
                <a:extLst>
                  <a:ext uri="{FF2B5EF4-FFF2-40B4-BE49-F238E27FC236}">
                    <a16:creationId xmlns:a16="http://schemas.microsoft.com/office/drawing/2014/main" id="{07C54D08-C006-4BEA-E6E8-698E15448E9C}"/>
                  </a:ext>
                </a:extLst>
              </p:cNvPr>
              <p:cNvCxnSpPr>
                <a:cxnSpLocks/>
                <a:endCxn id="24" idx="1"/>
              </p:cNvCxnSpPr>
              <p:nvPr/>
            </p:nvCxnSpPr>
            <p:spPr>
              <a:xfrm flipV="1">
                <a:off x="1391458" y="1411166"/>
                <a:ext cx="2354234" cy="159"/>
              </a:xfrm>
              <a:prstGeom prst="straightConnector1">
                <a:avLst/>
              </a:prstGeom>
              <a:noFill/>
              <a:ln w="19050" cap="flat" cmpd="sng">
                <a:solidFill>
                  <a:schemeClr val="accent1"/>
                </a:solidFill>
                <a:prstDash val="solid"/>
                <a:round/>
                <a:headEnd type="none" w="med" len="med"/>
                <a:tailEnd type="none" w="med" len="med"/>
              </a:ln>
            </p:spPr>
          </p:cxnSp>
          <p:cxnSp>
            <p:nvCxnSpPr>
              <p:cNvPr id="22" name="Google Shape;314;p18">
                <a:extLst>
                  <a:ext uri="{FF2B5EF4-FFF2-40B4-BE49-F238E27FC236}">
                    <a16:creationId xmlns:a16="http://schemas.microsoft.com/office/drawing/2014/main" id="{C3A429B9-7D74-FF8B-F26D-93EAB72BF5A4}"/>
                  </a:ext>
                </a:extLst>
              </p:cNvPr>
              <p:cNvCxnSpPr/>
              <p:nvPr/>
            </p:nvCxnSpPr>
            <p:spPr>
              <a:xfrm flipH="1">
                <a:off x="1135525" y="1643250"/>
                <a:ext cx="7500" cy="801600"/>
              </a:xfrm>
              <a:prstGeom prst="straightConnector1">
                <a:avLst/>
              </a:prstGeom>
              <a:noFill/>
              <a:ln w="19050" cap="flat" cmpd="sng">
                <a:solidFill>
                  <a:schemeClr val="accent1"/>
                </a:solidFill>
                <a:prstDash val="solid"/>
                <a:round/>
                <a:headEnd type="none" w="med" len="med"/>
                <a:tailEnd type="none" w="med" len="med"/>
              </a:ln>
            </p:spPr>
          </p:cxnSp>
          <p:sp>
            <p:nvSpPr>
              <p:cNvPr id="23" name="Google Shape;315;p18">
                <a:extLst>
                  <a:ext uri="{FF2B5EF4-FFF2-40B4-BE49-F238E27FC236}">
                    <a16:creationId xmlns:a16="http://schemas.microsoft.com/office/drawing/2014/main" id="{1191EB35-83CA-18D6-269F-D5C312A6FB50}"/>
                  </a:ext>
                </a:extLst>
              </p:cNvPr>
              <p:cNvSpPr/>
              <p:nvPr/>
            </p:nvSpPr>
            <p:spPr>
              <a:xfrm flipH="1">
                <a:off x="1143025" y="1411200"/>
                <a:ext cx="497100" cy="464100"/>
              </a:xfrm>
              <a:prstGeom prst="arc">
                <a:avLst>
                  <a:gd name="adj1" fmla="val 16200000"/>
                  <a:gd name="adj2" fmla="val 0"/>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 name="Google Shape;316;p18">
              <a:extLst>
                <a:ext uri="{FF2B5EF4-FFF2-40B4-BE49-F238E27FC236}">
                  <a16:creationId xmlns:a16="http://schemas.microsoft.com/office/drawing/2014/main" id="{B4552A03-5FFE-66F7-2D17-CF9F2D07F779}"/>
                </a:ext>
              </a:extLst>
            </p:cNvPr>
            <p:cNvSpPr txBox="1"/>
            <p:nvPr/>
          </p:nvSpPr>
          <p:spPr>
            <a:xfrm>
              <a:off x="3711393" y="1004148"/>
              <a:ext cx="1737450" cy="403141"/>
            </a:xfrm>
            <a:prstGeom prst="rect">
              <a:avLst/>
            </a:prstGeom>
            <a:solidFill>
              <a:schemeClr val="lt1"/>
            </a:solid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None/>
              </a:pPr>
              <a:r>
                <a:rPr lang="en" sz="2000" b="1" dirty="0">
                  <a:solidFill>
                    <a:schemeClr val="accent1"/>
                  </a:solidFill>
                  <a:latin typeface="Fira Sans Extra Condensed"/>
                  <a:ea typeface="Fira Sans Extra Condensed"/>
                  <a:cs typeface="Fira Sans Extra Condensed"/>
                  <a:sym typeface="Fira Sans Extra Condensed"/>
                </a:rPr>
                <a:t>WHY?</a:t>
              </a:r>
              <a:endParaRPr sz="2000" b="1" dirty="0">
                <a:solidFill>
                  <a:schemeClr val="accent1"/>
                </a:solidFill>
                <a:latin typeface="Fira Sans Extra Condensed"/>
                <a:ea typeface="Fira Sans Extra Condensed"/>
                <a:cs typeface="Fira Sans Extra Condensed"/>
                <a:sym typeface="Fira Sans Extra Condensed"/>
              </a:endParaRPr>
            </a:p>
          </p:txBody>
        </p:sp>
        <p:grpSp>
          <p:nvGrpSpPr>
            <p:cNvPr id="1024" name="Google Shape;358;p18">
              <a:extLst>
                <a:ext uri="{FF2B5EF4-FFF2-40B4-BE49-F238E27FC236}">
                  <a16:creationId xmlns:a16="http://schemas.microsoft.com/office/drawing/2014/main" id="{F1054CB6-F9E6-0F3D-46AF-994A9DF8F9DD}"/>
                </a:ext>
              </a:extLst>
            </p:cNvPr>
            <p:cNvGrpSpPr/>
            <p:nvPr/>
          </p:nvGrpSpPr>
          <p:grpSpPr>
            <a:xfrm>
              <a:off x="5448842" y="1202337"/>
              <a:ext cx="2721212" cy="1090145"/>
              <a:chOff x="5397887" y="1407950"/>
              <a:chExt cx="2587688" cy="1036950"/>
            </a:xfrm>
          </p:grpSpPr>
          <p:cxnSp>
            <p:nvCxnSpPr>
              <p:cNvPr id="1025" name="Google Shape;359;p18">
                <a:extLst>
                  <a:ext uri="{FF2B5EF4-FFF2-40B4-BE49-F238E27FC236}">
                    <a16:creationId xmlns:a16="http://schemas.microsoft.com/office/drawing/2014/main" id="{4E28BF5B-4AE0-D611-BFAF-E3F2C7B27CE6}"/>
                  </a:ext>
                </a:extLst>
              </p:cNvPr>
              <p:cNvCxnSpPr>
                <a:cxnSpLocks/>
                <a:stCxn id="24" idx="3"/>
                <a:endCxn id="1028" idx="0"/>
              </p:cNvCxnSpPr>
              <p:nvPr/>
            </p:nvCxnSpPr>
            <p:spPr>
              <a:xfrm flipV="1">
                <a:off x="5397887" y="1407951"/>
                <a:ext cx="2336737" cy="3216"/>
              </a:xfrm>
              <a:prstGeom prst="straightConnector1">
                <a:avLst/>
              </a:prstGeom>
              <a:noFill/>
              <a:ln w="19050" cap="flat" cmpd="sng">
                <a:solidFill>
                  <a:schemeClr val="accent1"/>
                </a:solidFill>
                <a:prstDash val="solid"/>
                <a:round/>
                <a:headEnd type="none" w="med" len="med"/>
                <a:tailEnd type="none" w="med" len="med"/>
              </a:ln>
            </p:spPr>
          </p:cxnSp>
          <p:cxnSp>
            <p:nvCxnSpPr>
              <p:cNvPr id="1027" name="Google Shape;361;p18">
                <a:extLst>
                  <a:ext uri="{FF2B5EF4-FFF2-40B4-BE49-F238E27FC236}">
                    <a16:creationId xmlns:a16="http://schemas.microsoft.com/office/drawing/2014/main" id="{939ECFCC-70C7-64F4-2392-56D792E83985}"/>
                  </a:ext>
                </a:extLst>
              </p:cNvPr>
              <p:cNvCxnSpPr>
                <a:stCxn id="1028" idx="2"/>
              </p:cNvCxnSpPr>
              <p:nvPr/>
            </p:nvCxnSpPr>
            <p:spPr>
              <a:xfrm>
                <a:off x="7983175" y="1640000"/>
                <a:ext cx="2400" cy="804900"/>
              </a:xfrm>
              <a:prstGeom prst="straightConnector1">
                <a:avLst/>
              </a:prstGeom>
              <a:noFill/>
              <a:ln w="19050" cap="flat" cmpd="sng">
                <a:solidFill>
                  <a:schemeClr val="accent1"/>
                </a:solidFill>
                <a:prstDash val="solid"/>
                <a:round/>
                <a:headEnd type="none" w="med" len="med"/>
                <a:tailEnd type="none" w="med" len="med"/>
              </a:ln>
            </p:spPr>
          </p:cxnSp>
          <p:sp>
            <p:nvSpPr>
              <p:cNvPr id="1028" name="Google Shape;360;p18">
                <a:extLst>
                  <a:ext uri="{FF2B5EF4-FFF2-40B4-BE49-F238E27FC236}">
                    <a16:creationId xmlns:a16="http://schemas.microsoft.com/office/drawing/2014/main" id="{55586B54-994B-519B-DADC-111B8FAE9F88}"/>
                  </a:ext>
                </a:extLst>
              </p:cNvPr>
              <p:cNvSpPr/>
              <p:nvPr/>
            </p:nvSpPr>
            <p:spPr>
              <a:xfrm>
                <a:off x="7486075" y="1407950"/>
                <a:ext cx="497100" cy="464100"/>
              </a:xfrm>
              <a:prstGeom prst="arc">
                <a:avLst>
                  <a:gd name="adj1" fmla="val 16200000"/>
                  <a:gd name="adj2" fmla="val 0"/>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31050104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1000"/>
                                        <p:tgtEl>
                                          <p:spTgt spid="15"/>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042"/>
                                        </p:tgtEl>
                                        <p:attrNameLst>
                                          <p:attrName>style.visibility</p:attrName>
                                        </p:attrNameLst>
                                      </p:cBhvr>
                                      <p:to>
                                        <p:strVal val="visible"/>
                                      </p:to>
                                    </p:set>
                                    <p:anim calcmode="lin" valueType="num">
                                      <p:cBhvr additive="base">
                                        <p:cTn id="12" dur="500" fill="hold"/>
                                        <p:tgtEl>
                                          <p:spTgt spid="1042"/>
                                        </p:tgtEl>
                                        <p:attrNameLst>
                                          <p:attrName>ppt_x</p:attrName>
                                        </p:attrNameLst>
                                      </p:cBhvr>
                                      <p:tavLst>
                                        <p:tav tm="0">
                                          <p:val>
                                            <p:strVal val="#ppt_x"/>
                                          </p:val>
                                        </p:tav>
                                        <p:tav tm="100000">
                                          <p:val>
                                            <p:strVal val="#ppt_x"/>
                                          </p:val>
                                        </p:tav>
                                      </p:tavLst>
                                    </p:anim>
                                    <p:anim calcmode="lin" valueType="num">
                                      <p:cBhvr additive="base">
                                        <p:cTn id="13" dur="500" fill="hold"/>
                                        <p:tgtEl>
                                          <p:spTgt spid="1042"/>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nodeType="clickEffect">
                                  <p:stCondLst>
                                    <p:cond delay="0"/>
                                  </p:stCondLst>
                                  <p:childTnLst>
                                    <p:set>
                                      <p:cBhvr>
                                        <p:cTn id="17" dur="1" fill="hold">
                                          <p:stCondLst>
                                            <p:cond delay="0"/>
                                          </p:stCondLst>
                                        </p:cTn>
                                        <p:tgtEl>
                                          <p:spTgt spid="1037"/>
                                        </p:tgtEl>
                                        <p:attrNameLst>
                                          <p:attrName>style.visibility</p:attrName>
                                        </p:attrNameLst>
                                      </p:cBhvr>
                                      <p:to>
                                        <p:strVal val="visible"/>
                                      </p:to>
                                    </p:set>
                                    <p:animEffect transition="in" filter="wipe(down)">
                                      <p:cBhvr>
                                        <p:cTn id="18" dur="500"/>
                                        <p:tgtEl>
                                          <p:spTgt spid="1037"/>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nodeType="clickEffect">
                                  <p:stCondLst>
                                    <p:cond delay="0"/>
                                  </p:stCondLst>
                                  <p:childTnLst>
                                    <p:set>
                                      <p:cBhvr>
                                        <p:cTn id="22" dur="1" fill="hold">
                                          <p:stCondLst>
                                            <p:cond delay="0"/>
                                          </p:stCondLst>
                                        </p:cTn>
                                        <p:tgtEl>
                                          <p:spTgt spid="1038"/>
                                        </p:tgtEl>
                                        <p:attrNameLst>
                                          <p:attrName>style.visibility</p:attrName>
                                        </p:attrNameLst>
                                      </p:cBhvr>
                                      <p:to>
                                        <p:strVal val="visible"/>
                                      </p:to>
                                    </p:set>
                                    <p:animEffect transition="in" filter="wipe(down)">
                                      <p:cBhvr>
                                        <p:cTn id="23" dur="500"/>
                                        <p:tgtEl>
                                          <p:spTgt spid="1038"/>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nodeType="clickEffect">
                                  <p:stCondLst>
                                    <p:cond delay="0"/>
                                  </p:stCondLst>
                                  <p:childTnLst>
                                    <p:set>
                                      <p:cBhvr>
                                        <p:cTn id="27" dur="1" fill="hold">
                                          <p:stCondLst>
                                            <p:cond delay="0"/>
                                          </p:stCondLst>
                                        </p:cTn>
                                        <p:tgtEl>
                                          <p:spTgt spid="1039"/>
                                        </p:tgtEl>
                                        <p:attrNameLst>
                                          <p:attrName>style.visibility</p:attrName>
                                        </p:attrNameLst>
                                      </p:cBhvr>
                                      <p:to>
                                        <p:strVal val="visible"/>
                                      </p:to>
                                    </p:set>
                                    <p:animEffect transition="in" filter="wipe(down)">
                                      <p:cBhvr>
                                        <p:cTn id="28" dur="500"/>
                                        <p:tgtEl>
                                          <p:spTgt spid="1039"/>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nodeType="clickEffect">
                                  <p:stCondLst>
                                    <p:cond delay="0"/>
                                  </p:stCondLst>
                                  <p:childTnLst>
                                    <p:set>
                                      <p:cBhvr>
                                        <p:cTn id="32" dur="1" fill="hold">
                                          <p:stCondLst>
                                            <p:cond delay="0"/>
                                          </p:stCondLst>
                                        </p:cTn>
                                        <p:tgtEl>
                                          <p:spTgt spid="1040"/>
                                        </p:tgtEl>
                                        <p:attrNameLst>
                                          <p:attrName>style.visibility</p:attrName>
                                        </p:attrNameLst>
                                      </p:cBhvr>
                                      <p:to>
                                        <p:strVal val="visible"/>
                                      </p:to>
                                    </p:set>
                                    <p:animEffect transition="in" filter="wipe(down)">
                                      <p:cBhvr>
                                        <p:cTn id="33" dur="500"/>
                                        <p:tgtEl>
                                          <p:spTgt spid="1040"/>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4" fill="hold" nodeType="clickEffect">
                                  <p:stCondLst>
                                    <p:cond delay="0"/>
                                  </p:stCondLst>
                                  <p:childTnLst>
                                    <p:set>
                                      <p:cBhvr>
                                        <p:cTn id="37" dur="1" fill="hold">
                                          <p:stCondLst>
                                            <p:cond delay="0"/>
                                          </p:stCondLst>
                                        </p:cTn>
                                        <p:tgtEl>
                                          <p:spTgt spid="1041"/>
                                        </p:tgtEl>
                                        <p:attrNameLst>
                                          <p:attrName>style.visibility</p:attrName>
                                        </p:attrNameLst>
                                      </p:cBhvr>
                                      <p:to>
                                        <p:strVal val="visible"/>
                                      </p:to>
                                    </p:set>
                                    <p:animEffect transition="in" filter="wipe(down)">
                                      <p:cBhvr>
                                        <p:cTn id="38" dur="500"/>
                                        <p:tgtEl>
                                          <p:spTgt spid="10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91"/>
        <p:cNvGrpSpPr/>
        <p:nvPr/>
      </p:nvGrpSpPr>
      <p:grpSpPr>
        <a:xfrm>
          <a:off x="0" y="0"/>
          <a:ext cx="0" cy="0"/>
          <a:chOff x="0" y="0"/>
          <a:chExt cx="0" cy="0"/>
        </a:xfrm>
      </p:grpSpPr>
      <p:sp>
        <p:nvSpPr>
          <p:cNvPr id="793" name="Google Shape;793;p64"/>
          <p:cNvSpPr txBox="1">
            <a:spLocks noGrp="1"/>
          </p:cNvSpPr>
          <p:nvPr>
            <p:ph type="subTitle" idx="1"/>
          </p:nvPr>
        </p:nvSpPr>
        <p:spPr>
          <a:xfrm>
            <a:off x="397543" y="3441700"/>
            <a:ext cx="8190230" cy="1289668"/>
          </a:xfrm>
          <a:prstGeom prst="rect">
            <a:avLst/>
          </a:prstGeom>
        </p:spPr>
        <p:txBody>
          <a:bodyPr spcFirstLastPara="1" wrap="square" lIns="91425" tIns="91425" rIns="91425" bIns="91425" anchor="t" anchorCtr="0">
            <a:noAutofit/>
          </a:bodyPr>
          <a:lstStyle/>
          <a:p>
            <a:pPr marL="0" lvl="0" indent="0"/>
            <a:r>
              <a:rPr lang="en-IN" sz="2400" dirty="0">
                <a:solidFill>
                  <a:schemeClr val="tx2"/>
                </a:solidFill>
                <a:latin typeface="+mn-lt"/>
              </a:rPr>
              <a:t>"What if we could transform patient satisfaction from a measure on a survey to a genuine feeling of comfort, trust, and confidence in healthcare providers?"</a:t>
            </a:r>
          </a:p>
        </p:txBody>
      </p:sp>
      <p:pic>
        <p:nvPicPr>
          <p:cNvPr id="7" name="Picture 2" descr="Free vector team of crisis managers solving businessman problems. employees with lightbulb unraveling tangle. vector illustration for teamwork, solution, management concept">
            <a:extLst>
              <a:ext uri="{FF2B5EF4-FFF2-40B4-BE49-F238E27FC236}">
                <a16:creationId xmlns:a16="http://schemas.microsoft.com/office/drawing/2014/main" id="{46D3AE97-4746-62E7-C367-5210A614FC9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293" b="13293"/>
          <a:stretch/>
        </p:blipFill>
        <p:spPr bwMode="auto">
          <a:xfrm>
            <a:off x="3872493" y="996186"/>
            <a:ext cx="5083580" cy="233106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AAC6361-A3E3-A97D-C852-AFDBA4CE3AC2}"/>
              </a:ext>
            </a:extLst>
          </p:cNvPr>
          <p:cNvSpPr txBox="1"/>
          <p:nvPr/>
        </p:nvSpPr>
        <p:spPr>
          <a:xfrm>
            <a:off x="342900" y="1073516"/>
            <a:ext cx="3704167" cy="2031325"/>
          </a:xfrm>
          <a:prstGeom prst="rect">
            <a:avLst/>
          </a:prstGeom>
          <a:noFill/>
        </p:spPr>
        <p:txBody>
          <a:bodyPr wrap="square">
            <a:spAutoFit/>
          </a:bodyPr>
          <a:lstStyle/>
          <a:p>
            <a:r>
              <a:rPr lang="en-IN" b="0" i="0" dirty="0">
                <a:solidFill>
                  <a:srgbClr val="374151"/>
                </a:solidFill>
                <a:effectLst/>
                <a:latin typeface="+mn-lt"/>
              </a:rPr>
              <a:t>We are exploring a comprehensive dataset on patient </a:t>
            </a:r>
            <a:r>
              <a:rPr lang="en-IN" dirty="0">
                <a:solidFill>
                  <a:srgbClr val="374151"/>
                </a:solidFill>
                <a:latin typeface="+mn-lt"/>
              </a:rPr>
              <a:t>satisfaction within the healthcare system.</a:t>
            </a:r>
          </a:p>
          <a:p>
            <a:endParaRPr lang="en-IN" dirty="0">
              <a:solidFill>
                <a:srgbClr val="374151"/>
              </a:solidFill>
              <a:latin typeface="+mn-lt"/>
            </a:endParaRPr>
          </a:p>
          <a:p>
            <a:r>
              <a:rPr lang="en-IN" dirty="0">
                <a:solidFill>
                  <a:srgbClr val="374151"/>
                </a:solidFill>
                <a:latin typeface="+mn-lt"/>
              </a:rPr>
              <a:t>Patient satisfaction goes beyond survey metrics; it reflects the human experience in healthcare, involving interactions, empathy, and the impact of services on individual lives.</a:t>
            </a:r>
          </a:p>
        </p:txBody>
      </p:sp>
      <p:grpSp>
        <p:nvGrpSpPr>
          <p:cNvPr id="4" name="Google Shape;691;p60">
            <a:extLst>
              <a:ext uri="{FF2B5EF4-FFF2-40B4-BE49-F238E27FC236}">
                <a16:creationId xmlns:a16="http://schemas.microsoft.com/office/drawing/2014/main" id="{F94CC7DB-4C3A-FC9E-83C8-0374CCE5D997}"/>
              </a:ext>
            </a:extLst>
          </p:cNvPr>
          <p:cNvGrpSpPr/>
          <p:nvPr/>
        </p:nvGrpSpPr>
        <p:grpSpPr>
          <a:xfrm>
            <a:off x="-25" y="0"/>
            <a:ext cx="9144020" cy="342900"/>
            <a:chOff x="-25" y="0"/>
            <a:chExt cx="9144020" cy="342900"/>
          </a:xfrm>
        </p:grpSpPr>
        <p:sp>
          <p:nvSpPr>
            <p:cNvPr id="5" name="Google Shape;692;p60">
              <a:extLst>
                <a:ext uri="{FF2B5EF4-FFF2-40B4-BE49-F238E27FC236}">
                  <a16:creationId xmlns:a16="http://schemas.microsoft.com/office/drawing/2014/main" id="{B83A5D3A-5F77-6E3C-695E-59EC388FBB16}"/>
                </a:ext>
              </a:extLst>
            </p:cNvPr>
            <p:cNvSpPr/>
            <p:nvPr/>
          </p:nvSpPr>
          <p:spPr>
            <a:xfrm>
              <a:off x="-25" y="0"/>
              <a:ext cx="9144020" cy="342900"/>
            </a:xfrm>
            <a:custGeom>
              <a:avLst/>
              <a:gdLst/>
              <a:ahLst/>
              <a:cxnLst/>
              <a:rect l="l" t="t" r="r" b="b"/>
              <a:pathLst>
                <a:path w="43778" h="1407" extrusionOk="0">
                  <a:moveTo>
                    <a:pt x="0" y="0"/>
                  </a:moveTo>
                  <a:lnTo>
                    <a:pt x="0" y="1406"/>
                  </a:lnTo>
                  <a:lnTo>
                    <a:pt x="43777" y="1406"/>
                  </a:lnTo>
                  <a:lnTo>
                    <a:pt x="437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 name="Google Shape;693;p60">
              <a:extLst>
                <a:ext uri="{FF2B5EF4-FFF2-40B4-BE49-F238E27FC236}">
                  <a16:creationId xmlns:a16="http://schemas.microsoft.com/office/drawing/2014/main" id="{D1582A39-8BE5-F722-5577-085E68F22E9B}"/>
                </a:ext>
              </a:extLst>
            </p:cNvPr>
            <p:cNvGrpSpPr/>
            <p:nvPr/>
          </p:nvGrpSpPr>
          <p:grpSpPr>
            <a:xfrm>
              <a:off x="215975" y="111150"/>
              <a:ext cx="642950" cy="120600"/>
              <a:chOff x="215975" y="152625"/>
              <a:chExt cx="642950" cy="120600"/>
            </a:xfrm>
          </p:grpSpPr>
          <p:sp>
            <p:nvSpPr>
              <p:cNvPr id="9" name="Google Shape;694;p60">
                <a:extLst>
                  <a:ext uri="{FF2B5EF4-FFF2-40B4-BE49-F238E27FC236}">
                    <a16:creationId xmlns:a16="http://schemas.microsoft.com/office/drawing/2014/main" id="{ACD35389-44A0-F528-F74C-D22360720C76}"/>
                  </a:ext>
                </a:extLst>
              </p:cNvPr>
              <p:cNvSpPr/>
              <p:nvPr/>
            </p:nvSpPr>
            <p:spPr>
              <a:xfrm>
                <a:off x="215975" y="152625"/>
                <a:ext cx="120600" cy="1206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695;p60">
                <a:extLst>
                  <a:ext uri="{FF2B5EF4-FFF2-40B4-BE49-F238E27FC236}">
                    <a16:creationId xmlns:a16="http://schemas.microsoft.com/office/drawing/2014/main" id="{CE6102C3-940F-8F42-A6A5-A65E65411D26}"/>
                  </a:ext>
                </a:extLst>
              </p:cNvPr>
              <p:cNvSpPr/>
              <p:nvPr/>
            </p:nvSpPr>
            <p:spPr>
              <a:xfrm>
                <a:off x="477150" y="152625"/>
                <a:ext cx="120600" cy="1206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696;p60">
                <a:extLst>
                  <a:ext uri="{FF2B5EF4-FFF2-40B4-BE49-F238E27FC236}">
                    <a16:creationId xmlns:a16="http://schemas.microsoft.com/office/drawing/2014/main" id="{CB7A13F6-F38E-6DA0-62AE-B1CF11DD0981}"/>
                  </a:ext>
                </a:extLst>
              </p:cNvPr>
              <p:cNvSpPr/>
              <p:nvPr/>
            </p:nvSpPr>
            <p:spPr>
              <a:xfrm>
                <a:off x="738325" y="152625"/>
                <a:ext cx="120600" cy="120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5" name="Google Shape;678;p60">
            <a:extLst>
              <a:ext uri="{FF2B5EF4-FFF2-40B4-BE49-F238E27FC236}">
                <a16:creationId xmlns:a16="http://schemas.microsoft.com/office/drawing/2014/main" id="{BDF1C995-FE66-474A-45A9-C79D9C4DD08D}"/>
              </a:ext>
            </a:extLst>
          </p:cNvPr>
          <p:cNvSpPr txBox="1">
            <a:spLocks/>
          </p:cNvSpPr>
          <p:nvPr/>
        </p:nvSpPr>
        <p:spPr>
          <a:xfrm>
            <a:off x="354331" y="423366"/>
            <a:ext cx="7715400" cy="468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Alata"/>
              <a:buNone/>
              <a:defRPr sz="3600" b="0" i="0" u="none" strike="noStrike" cap="none">
                <a:solidFill>
                  <a:schemeClr val="dk1"/>
                </a:solidFill>
                <a:latin typeface="Alata"/>
                <a:ea typeface="Alata"/>
                <a:cs typeface="Alata"/>
                <a:sym typeface="Alata"/>
              </a:defRPr>
            </a:lvl1pPr>
            <a:lvl2pPr marR="0" lvl="1"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9pPr>
          </a:lstStyle>
          <a:p>
            <a:r>
              <a:rPr lang="en-US" sz="2800" dirty="0"/>
              <a:t>The Journey</a:t>
            </a:r>
          </a:p>
        </p:txBody>
      </p:sp>
    </p:spTree>
    <p:extLst>
      <p:ext uri="{BB962C8B-B14F-4D97-AF65-F5344CB8AC3E}">
        <p14:creationId xmlns:p14="http://schemas.microsoft.com/office/powerpoint/2010/main" val="798738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1000"/>
                                        <p:tgtEl>
                                          <p:spTgt spid="15"/>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ppt_x"/>
                                          </p:val>
                                        </p:tav>
                                        <p:tav tm="100000">
                                          <p:val>
                                            <p:strVal val="#ppt_x"/>
                                          </p:val>
                                        </p:tav>
                                      </p:tavLst>
                                    </p:anim>
                                    <p:anim calcmode="lin" valueType="num">
                                      <p:cBhvr additive="base">
                                        <p:cTn id="13"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793">
                                            <p:txEl>
                                              <p:pRg st="0" end="0"/>
                                            </p:txEl>
                                          </p:spTgt>
                                        </p:tgtEl>
                                        <p:attrNameLst>
                                          <p:attrName>style.visibility</p:attrName>
                                        </p:attrNameLst>
                                      </p:cBhvr>
                                      <p:to>
                                        <p:strVal val="visible"/>
                                      </p:to>
                                    </p:set>
                                    <p:anim calcmode="lin" valueType="num">
                                      <p:cBhvr additive="base">
                                        <p:cTn id="18" dur="500" fill="hold"/>
                                        <p:tgtEl>
                                          <p:spTgt spid="793">
                                            <p:txEl>
                                              <p:pRg st="0" end="0"/>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79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3" grpId="0" build="p"/>
      <p:bldP spid="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91"/>
        <p:cNvGrpSpPr/>
        <p:nvPr/>
      </p:nvGrpSpPr>
      <p:grpSpPr>
        <a:xfrm>
          <a:off x="0" y="0"/>
          <a:ext cx="0" cy="0"/>
          <a:chOff x="0" y="0"/>
          <a:chExt cx="0" cy="0"/>
        </a:xfrm>
      </p:grpSpPr>
      <p:grpSp>
        <p:nvGrpSpPr>
          <p:cNvPr id="4" name="Google Shape;691;p60">
            <a:extLst>
              <a:ext uri="{FF2B5EF4-FFF2-40B4-BE49-F238E27FC236}">
                <a16:creationId xmlns:a16="http://schemas.microsoft.com/office/drawing/2014/main" id="{F94CC7DB-4C3A-FC9E-83C8-0374CCE5D997}"/>
              </a:ext>
            </a:extLst>
          </p:cNvPr>
          <p:cNvGrpSpPr/>
          <p:nvPr/>
        </p:nvGrpSpPr>
        <p:grpSpPr>
          <a:xfrm>
            <a:off x="-25" y="0"/>
            <a:ext cx="9144020" cy="342900"/>
            <a:chOff x="-25" y="0"/>
            <a:chExt cx="9144020" cy="342900"/>
          </a:xfrm>
        </p:grpSpPr>
        <p:sp>
          <p:nvSpPr>
            <p:cNvPr id="5" name="Google Shape;692;p60">
              <a:extLst>
                <a:ext uri="{FF2B5EF4-FFF2-40B4-BE49-F238E27FC236}">
                  <a16:creationId xmlns:a16="http://schemas.microsoft.com/office/drawing/2014/main" id="{B83A5D3A-5F77-6E3C-695E-59EC388FBB16}"/>
                </a:ext>
              </a:extLst>
            </p:cNvPr>
            <p:cNvSpPr/>
            <p:nvPr/>
          </p:nvSpPr>
          <p:spPr>
            <a:xfrm>
              <a:off x="-25" y="0"/>
              <a:ext cx="9144020" cy="342900"/>
            </a:xfrm>
            <a:custGeom>
              <a:avLst/>
              <a:gdLst/>
              <a:ahLst/>
              <a:cxnLst/>
              <a:rect l="l" t="t" r="r" b="b"/>
              <a:pathLst>
                <a:path w="43778" h="1407" extrusionOk="0">
                  <a:moveTo>
                    <a:pt x="0" y="0"/>
                  </a:moveTo>
                  <a:lnTo>
                    <a:pt x="0" y="1406"/>
                  </a:lnTo>
                  <a:lnTo>
                    <a:pt x="43777" y="1406"/>
                  </a:lnTo>
                  <a:lnTo>
                    <a:pt x="437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 name="Google Shape;693;p60">
              <a:extLst>
                <a:ext uri="{FF2B5EF4-FFF2-40B4-BE49-F238E27FC236}">
                  <a16:creationId xmlns:a16="http://schemas.microsoft.com/office/drawing/2014/main" id="{D1582A39-8BE5-F722-5577-085E68F22E9B}"/>
                </a:ext>
              </a:extLst>
            </p:cNvPr>
            <p:cNvGrpSpPr/>
            <p:nvPr/>
          </p:nvGrpSpPr>
          <p:grpSpPr>
            <a:xfrm>
              <a:off x="215975" y="111150"/>
              <a:ext cx="642950" cy="120600"/>
              <a:chOff x="215975" y="152625"/>
              <a:chExt cx="642950" cy="120600"/>
            </a:xfrm>
          </p:grpSpPr>
          <p:sp>
            <p:nvSpPr>
              <p:cNvPr id="9" name="Google Shape;694;p60">
                <a:extLst>
                  <a:ext uri="{FF2B5EF4-FFF2-40B4-BE49-F238E27FC236}">
                    <a16:creationId xmlns:a16="http://schemas.microsoft.com/office/drawing/2014/main" id="{ACD35389-44A0-F528-F74C-D22360720C76}"/>
                  </a:ext>
                </a:extLst>
              </p:cNvPr>
              <p:cNvSpPr/>
              <p:nvPr/>
            </p:nvSpPr>
            <p:spPr>
              <a:xfrm>
                <a:off x="215975" y="152625"/>
                <a:ext cx="120600" cy="1206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695;p60">
                <a:extLst>
                  <a:ext uri="{FF2B5EF4-FFF2-40B4-BE49-F238E27FC236}">
                    <a16:creationId xmlns:a16="http://schemas.microsoft.com/office/drawing/2014/main" id="{CE6102C3-940F-8F42-A6A5-A65E65411D26}"/>
                  </a:ext>
                </a:extLst>
              </p:cNvPr>
              <p:cNvSpPr/>
              <p:nvPr/>
            </p:nvSpPr>
            <p:spPr>
              <a:xfrm>
                <a:off x="477150" y="152625"/>
                <a:ext cx="120600" cy="1206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696;p60">
                <a:extLst>
                  <a:ext uri="{FF2B5EF4-FFF2-40B4-BE49-F238E27FC236}">
                    <a16:creationId xmlns:a16="http://schemas.microsoft.com/office/drawing/2014/main" id="{CB7A13F6-F38E-6DA0-62AE-B1CF11DD0981}"/>
                  </a:ext>
                </a:extLst>
              </p:cNvPr>
              <p:cNvSpPr/>
              <p:nvPr/>
            </p:nvSpPr>
            <p:spPr>
              <a:xfrm>
                <a:off x="738325" y="152625"/>
                <a:ext cx="120600" cy="120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5" name="Google Shape;678;p60">
            <a:extLst>
              <a:ext uri="{FF2B5EF4-FFF2-40B4-BE49-F238E27FC236}">
                <a16:creationId xmlns:a16="http://schemas.microsoft.com/office/drawing/2014/main" id="{BDF1C995-FE66-474A-45A9-C79D9C4DD08D}"/>
              </a:ext>
            </a:extLst>
          </p:cNvPr>
          <p:cNvSpPr txBox="1">
            <a:spLocks/>
          </p:cNvSpPr>
          <p:nvPr/>
        </p:nvSpPr>
        <p:spPr>
          <a:xfrm>
            <a:off x="354331" y="423366"/>
            <a:ext cx="7715400" cy="468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Alata"/>
              <a:buNone/>
              <a:defRPr sz="3600" b="0" i="0" u="none" strike="noStrike" cap="none">
                <a:solidFill>
                  <a:schemeClr val="dk1"/>
                </a:solidFill>
                <a:latin typeface="Alata"/>
                <a:ea typeface="Alata"/>
                <a:cs typeface="Alata"/>
                <a:sym typeface="Alata"/>
              </a:defRPr>
            </a:lvl1pPr>
            <a:lvl2pPr marR="0" lvl="1"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9pPr>
          </a:lstStyle>
          <a:p>
            <a:r>
              <a:rPr lang="en-US" sz="2800" dirty="0"/>
              <a:t>The Journey</a:t>
            </a:r>
          </a:p>
        </p:txBody>
      </p:sp>
      <p:grpSp>
        <p:nvGrpSpPr>
          <p:cNvPr id="16" name="Group 15">
            <a:extLst>
              <a:ext uri="{FF2B5EF4-FFF2-40B4-BE49-F238E27FC236}">
                <a16:creationId xmlns:a16="http://schemas.microsoft.com/office/drawing/2014/main" id="{44C985EF-8055-C4A0-9F87-AD5F01FA3EC9}"/>
              </a:ext>
            </a:extLst>
          </p:cNvPr>
          <p:cNvGrpSpPr/>
          <p:nvPr/>
        </p:nvGrpSpPr>
        <p:grpSpPr>
          <a:xfrm>
            <a:off x="6497315" y="1088887"/>
            <a:ext cx="1919817" cy="3881586"/>
            <a:chOff x="7950200" y="1676283"/>
            <a:chExt cx="2316571" cy="4683762"/>
          </a:xfrm>
        </p:grpSpPr>
        <p:sp>
          <p:nvSpPr>
            <p:cNvPr id="18" name="Freeform: Shape 17">
              <a:extLst>
                <a:ext uri="{FF2B5EF4-FFF2-40B4-BE49-F238E27FC236}">
                  <a16:creationId xmlns:a16="http://schemas.microsoft.com/office/drawing/2014/main" id="{CD7A8DCC-FB76-E450-6A41-B86950D92105}"/>
                </a:ext>
              </a:extLst>
            </p:cNvPr>
            <p:cNvSpPr/>
            <p:nvPr/>
          </p:nvSpPr>
          <p:spPr>
            <a:xfrm>
              <a:off x="7951180" y="1676283"/>
              <a:ext cx="2315591" cy="4683762"/>
            </a:xfrm>
            <a:custGeom>
              <a:avLst/>
              <a:gdLst>
                <a:gd name="connsiteX0" fmla="*/ 2034534 w 2315591"/>
                <a:gd name="connsiteY0" fmla="*/ 0 h 4683762"/>
                <a:gd name="connsiteX1" fmla="*/ 2034535 w 2315591"/>
                <a:gd name="connsiteY1" fmla="*/ 0 h 4683762"/>
                <a:gd name="connsiteX2" fmla="*/ 2034535 w 2315591"/>
                <a:gd name="connsiteY2" fmla="*/ 0 h 4683762"/>
                <a:gd name="connsiteX3" fmla="*/ 2052792 w 2315591"/>
                <a:gd name="connsiteY3" fmla="*/ 1081 h 4683762"/>
                <a:gd name="connsiteX4" fmla="*/ 2056041 w 2315591"/>
                <a:gd name="connsiteY4" fmla="*/ 1273 h 4683762"/>
                <a:gd name="connsiteX5" fmla="*/ 2056042 w 2315591"/>
                <a:gd name="connsiteY5" fmla="*/ 1273 h 4683762"/>
                <a:gd name="connsiteX6" fmla="*/ 2056042 w 2315591"/>
                <a:gd name="connsiteY6" fmla="*/ 1273 h 4683762"/>
                <a:gd name="connsiteX7" fmla="*/ 2105618 w 2315591"/>
                <a:gd name="connsiteY7" fmla="*/ 5091 h 4683762"/>
                <a:gd name="connsiteX8" fmla="*/ 2152613 w 2315591"/>
                <a:gd name="connsiteY8" fmla="*/ 17819 h 4683762"/>
                <a:gd name="connsiteX9" fmla="*/ 2194554 w 2315591"/>
                <a:gd name="connsiteY9" fmla="*/ 38185 h 4683762"/>
                <a:gd name="connsiteX10" fmla="*/ 2228859 w 2315591"/>
                <a:gd name="connsiteY10" fmla="*/ 65975 h 4683762"/>
                <a:gd name="connsiteX11" fmla="*/ 2256712 w 2315591"/>
                <a:gd name="connsiteY11" fmla="*/ 114342 h 4683762"/>
                <a:gd name="connsiteX12" fmla="*/ 2256713 w 2315591"/>
                <a:gd name="connsiteY12" fmla="*/ 114359 h 4683762"/>
                <a:gd name="connsiteX13" fmla="*/ 2260098 w 2315591"/>
                <a:gd name="connsiteY13" fmla="*/ 138897 h 4683762"/>
                <a:gd name="connsiteX14" fmla="*/ 2259179 w 2315591"/>
                <a:gd name="connsiteY14" fmla="*/ 145305 h 4683762"/>
                <a:gd name="connsiteX15" fmla="*/ 2259323 w 2315591"/>
                <a:gd name="connsiteY15" fmla="*/ 147118 h 4683762"/>
                <a:gd name="connsiteX16" fmla="*/ 2256712 w 2315591"/>
                <a:gd name="connsiteY16" fmla="*/ 264097 h 4683762"/>
                <a:gd name="connsiteX17" fmla="*/ 2228859 w 2315591"/>
                <a:gd name="connsiteY17" fmla="*/ 308646 h 4683762"/>
                <a:gd name="connsiteX18" fmla="*/ 2174229 w 2315591"/>
                <a:gd name="connsiteY18" fmla="*/ 341739 h 4683762"/>
                <a:gd name="connsiteX19" fmla="*/ 1818232 w 2315591"/>
                <a:gd name="connsiteY19" fmla="*/ 475829 h 4683762"/>
                <a:gd name="connsiteX20" fmla="*/ 2245312 w 2315591"/>
                <a:gd name="connsiteY20" fmla="*/ 1015925 h 4683762"/>
                <a:gd name="connsiteX21" fmla="*/ 2308868 w 2315591"/>
                <a:gd name="connsiteY21" fmla="*/ 1148086 h 4683762"/>
                <a:gd name="connsiteX22" fmla="*/ 2315482 w 2315591"/>
                <a:gd name="connsiteY22" fmla="*/ 1217349 h 4683762"/>
                <a:gd name="connsiteX23" fmla="*/ 2309533 w 2315591"/>
                <a:gd name="connsiteY23" fmla="*/ 1256649 h 4683762"/>
                <a:gd name="connsiteX24" fmla="*/ 2315482 w 2315591"/>
                <a:gd name="connsiteY24" fmla="*/ 1318949 h 4683762"/>
                <a:gd name="connsiteX25" fmla="*/ 2304997 w 2315591"/>
                <a:gd name="connsiteY25" fmla="*/ 1388212 h 4683762"/>
                <a:gd name="connsiteX26" fmla="*/ 2232623 w 2315591"/>
                <a:gd name="connsiteY26" fmla="*/ 1517616 h 4683762"/>
                <a:gd name="connsiteX27" fmla="*/ 2094219 w 2315591"/>
                <a:gd name="connsiteY27" fmla="*/ 1617956 h 4683762"/>
                <a:gd name="connsiteX28" fmla="*/ 1040559 w 2315591"/>
                <a:gd name="connsiteY28" fmla="*/ 2108178 h 4683762"/>
                <a:gd name="connsiteX29" fmla="*/ 1541680 w 2315591"/>
                <a:gd name="connsiteY29" fmla="*/ 3113961 h 4683762"/>
                <a:gd name="connsiteX30" fmla="*/ 1607817 w 2315591"/>
                <a:gd name="connsiteY30" fmla="*/ 3355373 h 4683762"/>
                <a:gd name="connsiteX31" fmla="*/ 1606328 w 2315591"/>
                <a:gd name="connsiteY31" fmla="*/ 3448271 h 4683762"/>
                <a:gd name="connsiteX32" fmla="*/ 1607817 w 2315591"/>
                <a:gd name="connsiteY32" fmla="*/ 3456973 h 4683762"/>
                <a:gd name="connsiteX33" fmla="*/ 1579856 w 2315591"/>
                <a:gd name="connsiteY33" fmla="*/ 3715993 h 4683762"/>
                <a:gd name="connsiteX34" fmla="*/ 1460487 w 2315591"/>
                <a:gd name="connsiteY34" fmla="*/ 3961223 h 4683762"/>
                <a:gd name="connsiteX35" fmla="*/ 1252183 w 2315591"/>
                <a:gd name="connsiteY35" fmla="*/ 4154268 h 4683762"/>
                <a:gd name="connsiteX36" fmla="*/ 463486 w 2315591"/>
                <a:gd name="connsiteY36" fmla="*/ 4635607 h 4683762"/>
                <a:gd name="connsiteX37" fmla="*/ 421546 w 2315591"/>
                <a:gd name="connsiteY37" fmla="*/ 4657033 h 4683762"/>
                <a:gd name="connsiteX38" fmla="*/ 378423 w 2315591"/>
                <a:gd name="connsiteY38" fmla="*/ 4672307 h 4683762"/>
                <a:gd name="connsiteX39" fmla="*/ 335192 w 2315591"/>
                <a:gd name="connsiteY39" fmla="*/ 4681217 h 4683762"/>
                <a:gd name="connsiteX40" fmla="*/ 293251 w 2315591"/>
                <a:gd name="connsiteY40" fmla="*/ 4683762 h 4683762"/>
                <a:gd name="connsiteX41" fmla="*/ 200552 w 2315591"/>
                <a:gd name="connsiteY41" fmla="*/ 4667216 h 4683762"/>
                <a:gd name="connsiteX42" fmla="*/ 119359 w 2315591"/>
                <a:gd name="connsiteY42" fmla="*/ 4620333 h 4683762"/>
                <a:gd name="connsiteX43" fmla="*/ 55803 w 2315591"/>
                <a:gd name="connsiteY43" fmla="*/ 4546510 h 4683762"/>
                <a:gd name="connsiteX44" fmla="*/ 13863 w 2315591"/>
                <a:gd name="connsiteY44" fmla="*/ 4448714 h 4683762"/>
                <a:gd name="connsiteX45" fmla="*/ 2437 w 2315591"/>
                <a:gd name="connsiteY45" fmla="*/ 4321426 h 4683762"/>
                <a:gd name="connsiteX46" fmla="*/ 697 w 2315591"/>
                <a:gd name="connsiteY46" fmla="*/ 4269570 h 4683762"/>
                <a:gd name="connsiteX47" fmla="*/ 379 w 2315591"/>
                <a:gd name="connsiteY47" fmla="*/ 4267695 h 4683762"/>
                <a:gd name="connsiteX48" fmla="*/ 437 w 2315591"/>
                <a:gd name="connsiteY48" fmla="*/ 4261811 h 4683762"/>
                <a:gd name="connsiteX49" fmla="*/ 0 w 2315591"/>
                <a:gd name="connsiteY49" fmla="*/ 4248798 h 4683762"/>
                <a:gd name="connsiteX50" fmla="*/ 1171 w 2315591"/>
                <a:gd name="connsiteY50" fmla="*/ 4187272 h 4683762"/>
                <a:gd name="connsiteX51" fmla="*/ 1172 w 2315591"/>
                <a:gd name="connsiteY51" fmla="*/ 4187163 h 4683762"/>
                <a:gd name="connsiteX52" fmla="*/ 40532 w 2315591"/>
                <a:gd name="connsiteY52" fmla="*/ 4033576 h 4683762"/>
                <a:gd name="connsiteX53" fmla="*/ 121832 w 2315591"/>
                <a:gd name="connsiteY53" fmla="*/ 3901414 h 4683762"/>
                <a:gd name="connsiteX54" fmla="*/ 237437 w 2315591"/>
                <a:gd name="connsiteY54" fmla="*/ 3806165 h 4683762"/>
                <a:gd name="connsiteX55" fmla="*/ 944959 w 2315591"/>
                <a:gd name="connsiteY55" fmla="*/ 3413583 h 4683762"/>
                <a:gd name="connsiteX56" fmla="*/ 499082 w 2315591"/>
                <a:gd name="connsiteY56" fmla="*/ 2335616 h 4683762"/>
                <a:gd name="connsiteX57" fmla="*/ 469831 w 2315591"/>
                <a:gd name="connsiteY57" fmla="*/ 2153815 h 4683762"/>
                <a:gd name="connsiteX58" fmla="*/ 473480 w 2315591"/>
                <a:gd name="connsiteY58" fmla="*/ 2133194 h 4683762"/>
                <a:gd name="connsiteX59" fmla="*/ 469830 w 2315591"/>
                <a:gd name="connsiteY59" fmla="*/ 2052215 h 4683762"/>
                <a:gd name="connsiteX60" fmla="*/ 519406 w 2315591"/>
                <a:gd name="connsiteY60" fmla="*/ 1878262 h 4683762"/>
                <a:gd name="connsiteX61" fmla="*/ 633613 w 2315591"/>
                <a:gd name="connsiteY61" fmla="*/ 1729766 h 4683762"/>
                <a:gd name="connsiteX62" fmla="*/ 800085 w 2315591"/>
                <a:gd name="connsiteY62" fmla="*/ 1623061 h 4683762"/>
                <a:gd name="connsiteX63" fmla="*/ 1795352 w 2315591"/>
                <a:gd name="connsiteY63" fmla="*/ 1192245 h 4683762"/>
                <a:gd name="connsiteX64" fmla="*/ 1391877 w 2315591"/>
                <a:gd name="connsiteY64" fmla="*/ 621124 h 4683762"/>
                <a:gd name="connsiteX65" fmla="*/ 1352517 w 2315591"/>
                <a:gd name="connsiteY65" fmla="*/ 514419 h 4683762"/>
                <a:gd name="connsiteX66" fmla="*/ 1356147 w 2315591"/>
                <a:gd name="connsiteY66" fmla="*/ 461942 h 4683762"/>
                <a:gd name="connsiteX67" fmla="*/ 1360435 w 2315591"/>
                <a:gd name="connsiteY67" fmla="*/ 449922 h 4683762"/>
                <a:gd name="connsiteX68" fmla="*/ 1352516 w 2315591"/>
                <a:gd name="connsiteY68" fmla="*/ 412819 h 4683762"/>
                <a:gd name="connsiteX69" fmla="*/ 1374132 w 2315591"/>
                <a:gd name="connsiteY69" fmla="*/ 309933 h 4683762"/>
                <a:gd name="connsiteX70" fmla="*/ 1447797 w 2315591"/>
                <a:gd name="connsiteY70" fmla="*/ 221047 h 4683762"/>
                <a:gd name="connsiteX71" fmla="*/ 1567166 w 2315591"/>
                <a:gd name="connsiteY71" fmla="*/ 156133 h 4683762"/>
                <a:gd name="connsiteX72" fmla="*/ 1972268 w 2315591"/>
                <a:gd name="connsiteY72" fmla="*/ 12728 h 4683762"/>
                <a:gd name="connsiteX73" fmla="*/ 1992593 w 2315591"/>
                <a:gd name="connsiteY73" fmla="*/ 6364 h 4683762"/>
                <a:gd name="connsiteX74" fmla="*/ 2012918 w 2315591"/>
                <a:gd name="connsiteY74" fmla="*/ 2546 h 4683762"/>
                <a:gd name="connsiteX75" fmla="*/ 2034534 w 2315591"/>
                <a:gd name="connsiteY75" fmla="*/ 0 h 4683762"/>
                <a:gd name="connsiteX0" fmla="*/ 2034534 w 2315591"/>
                <a:gd name="connsiteY0" fmla="*/ 0 h 4683762"/>
                <a:gd name="connsiteX1" fmla="*/ 2034535 w 2315591"/>
                <a:gd name="connsiteY1" fmla="*/ 0 h 4683762"/>
                <a:gd name="connsiteX2" fmla="*/ 2034535 w 2315591"/>
                <a:gd name="connsiteY2" fmla="*/ 0 h 4683762"/>
                <a:gd name="connsiteX3" fmla="*/ 2052792 w 2315591"/>
                <a:gd name="connsiteY3" fmla="*/ 1081 h 4683762"/>
                <a:gd name="connsiteX4" fmla="*/ 2056041 w 2315591"/>
                <a:gd name="connsiteY4" fmla="*/ 1273 h 4683762"/>
                <a:gd name="connsiteX5" fmla="*/ 2056042 w 2315591"/>
                <a:gd name="connsiteY5" fmla="*/ 1273 h 4683762"/>
                <a:gd name="connsiteX6" fmla="*/ 2056042 w 2315591"/>
                <a:gd name="connsiteY6" fmla="*/ 1273 h 4683762"/>
                <a:gd name="connsiteX7" fmla="*/ 2105618 w 2315591"/>
                <a:gd name="connsiteY7" fmla="*/ 5091 h 4683762"/>
                <a:gd name="connsiteX8" fmla="*/ 2152613 w 2315591"/>
                <a:gd name="connsiteY8" fmla="*/ 17819 h 4683762"/>
                <a:gd name="connsiteX9" fmla="*/ 2194554 w 2315591"/>
                <a:gd name="connsiteY9" fmla="*/ 38185 h 4683762"/>
                <a:gd name="connsiteX10" fmla="*/ 2228859 w 2315591"/>
                <a:gd name="connsiteY10" fmla="*/ 65975 h 4683762"/>
                <a:gd name="connsiteX11" fmla="*/ 2256712 w 2315591"/>
                <a:gd name="connsiteY11" fmla="*/ 114342 h 4683762"/>
                <a:gd name="connsiteX12" fmla="*/ 2256713 w 2315591"/>
                <a:gd name="connsiteY12" fmla="*/ 114359 h 4683762"/>
                <a:gd name="connsiteX13" fmla="*/ 2260098 w 2315591"/>
                <a:gd name="connsiteY13" fmla="*/ 138897 h 4683762"/>
                <a:gd name="connsiteX14" fmla="*/ 2259179 w 2315591"/>
                <a:gd name="connsiteY14" fmla="*/ 145305 h 4683762"/>
                <a:gd name="connsiteX15" fmla="*/ 2259323 w 2315591"/>
                <a:gd name="connsiteY15" fmla="*/ 147118 h 4683762"/>
                <a:gd name="connsiteX16" fmla="*/ 2256712 w 2315591"/>
                <a:gd name="connsiteY16" fmla="*/ 264097 h 4683762"/>
                <a:gd name="connsiteX17" fmla="*/ 2228859 w 2315591"/>
                <a:gd name="connsiteY17" fmla="*/ 308646 h 4683762"/>
                <a:gd name="connsiteX18" fmla="*/ 2174229 w 2315591"/>
                <a:gd name="connsiteY18" fmla="*/ 341739 h 4683762"/>
                <a:gd name="connsiteX19" fmla="*/ 1818232 w 2315591"/>
                <a:gd name="connsiteY19" fmla="*/ 475829 h 4683762"/>
                <a:gd name="connsiteX20" fmla="*/ 2245312 w 2315591"/>
                <a:gd name="connsiteY20" fmla="*/ 1015925 h 4683762"/>
                <a:gd name="connsiteX21" fmla="*/ 2308868 w 2315591"/>
                <a:gd name="connsiteY21" fmla="*/ 1148086 h 4683762"/>
                <a:gd name="connsiteX22" fmla="*/ 2315482 w 2315591"/>
                <a:gd name="connsiteY22" fmla="*/ 1217349 h 4683762"/>
                <a:gd name="connsiteX23" fmla="*/ 2309533 w 2315591"/>
                <a:gd name="connsiteY23" fmla="*/ 1256649 h 4683762"/>
                <a:gd name="connsiteX24" fmla="*/ 2315482 w 2315591"/>
                <a:gd name="connsiteY24" fmla="*/ 1318949 h 4683762"/>
                <a:gd name="connsiteX25" fmla="*/ 2304997 w 2315591"/>
                <a:gd name="connsiteY25" fmla="*/ 1388212 h 4683762"/>
                <a:gd name="connsiteX26" fmla="*/ 2232623 w 2315591"/>
                <a:gd name="connsiteY26" fmla="*/ 1517616 h 4683762"/>
                <a:gd name="connsiteX27" fmla="*/ 2094219 w 2315591"/>
                <a:gd name="connsiteY27" fmla="*/ 1617956 h 4683762"/>
                <a:gd name="connsiteX28" fmla="*/ 1040559 w 2315591"/>
                <a:gd name="connsiteY28" fmla="*/ 2108178 h 4683762"/>
                <a:gd name="connsiteX29" fmla="*/ 1541680 w 2315591"/>
                <a:gd name="connsiteY29" fmla="*/ 3113961 h 4683762"/>
                <a:gd name="connsiteX30" fmla="*/ 1607817 w 2315591"/>
                <a:gd name="connsiteY30" fmla="*/ 3355373 h 4683762"/>
                <a:gd name="connsiteX31" fmla="*/ 1606328 w 2315591"/>
                <a:gd name="connsiteY31" fmla="*/ 3448271 h 4683762"/>
                <a:gd name="connsiteX32" fmla="*/ 1607817 w 2315591"/>
                <a:gd name="connsiteY32" fmla="*/ 3456973 h 4683762"/>
                <a:gd name="connsiteX33" fmla="*/ 1579856 w 2315591"/>
                <a:gd name="connsiteY33" fmla="*/ 3715993 h 4683762"/>
                <a:gd name="connsiteX34" fmla="*/ 1460487 w 2315591"/>
                <a:gd name="connsiteY34" fmla="*/ 3961223 h 4683762"/>
                <a:gd name="connsiteX35" fmla="*/ 1252183 w 2315591"/>
                <a:gd name="connsiteY35" fmla="*/ 4154268 h 4683762"/>
                <a:gd name="connsiteX36" fmla="*/ 463486 w 2315591"/>
                <a:gd name="connsiteY36" fmla="*/ 4635607 h 4683762"/>
                <a:gd name="connsiteX37" fmla="*/ 421546 w 2315591"/>
                <a:gd name="connsiteY37" fmla="*/ 4657033 h 4683762"/>
                <a:gd name="connsiteX38" fmla="*/ 378423 w 2315591"/>
                <a:gd name="connsiteY38" fmla="*/ 4672307 h 4683762"/>
                <a:gd name="connsiteX39" fmla="*/ 335192 w 2315591"/>
                <a:gd name="connsiteY39" fmla="*/ 4681217 h 4683762"/>
                <a:gd name="connsiteX40" fmla="*/ 293251 w 2315591"/>
                <a:gd name="connsiteY40" fmla="*/ 4683762 h 4683762"/>
                <a:gd name="connsiteX41" fmla="*/ 200552 w 2315591"/>
                <a:gd name="connsiteY41" fmla="*/ 4667216 h 4683762"/>
                <a:gd name="connsiteX42" fmla="*/ 119359 w 2315591"/>
                <a:gd name="connsiteY42" fmla="*/ 4620333 h 4683762"/>
                <a:gd name="connsiteX43" fmla="*/ 55803 w 2315591"/>
                <a:gd name="connsiteY43" fmla="*/ 4546510 h 4683762"/>
                <a:gd name="connsiteX44" fmla="*/ 13863 w 2315591"/>
                <a:gd name="connsiteY44" fmla="*/ 4448714 h 4683762"/>
                <a:gd name="connsiteX45" fmla="*/ 2437 w 2315591"/>
                <a:gd name="connsiteY45" fmla="*/ 4321426 h 4683762"/>
                <a:gd name="connsiteX46" fmla="*/ 697 w 2315591"/>
                <a:gd name="connsiteY46" fmla="*/ 4269570 h 4683762"/>
                <a:gd name="connsiteX47" fmla="*/ 379 w 2315591"/>
                <a:gd name="connsiteY47" fmla="*/ 4267695 h 4683762"/>
                <a:gd name="connsiteX48" fmla="*/ 437 w 2315591"/>
                <a:gd name="connsiteY48" fmla="*/ 4261811 h 4683762"/>
                <a:gd name="connsiteX49" fmla="*/ 0 w 2315591"/>
                <a:gd name="connsiteY49" fmla="*/ 4248798 h 4683762"/>
                <a:gd name="connsiteX50" fmla="*/ 1171 w 2315591"/>
                <a:gd name="connsiteY50" fmla="*/ 4187272 h 4683762"/>
                <a:gd name="connsiteX51" fmla="*/ 1172 w 2315591"/>
                <a:gd name="connsiteY51" fmla="*/ 4187163 h 4683762"/>
                <a:gd name="connsiteX52" fmla="*/ 40532 w 2315591"/>
                <a:gd name="connsiteY52" fmla="*/ 4033576 h 4683762"/>
                <a:gd name="connsiteX53" fmla="*/ 121832 w 2315591"/>
                <a:gd name="connsiteY53" fmla="*/ 3901414 h 4683762"/>
                <a:gd name="connsiteX54" fmla="*/ 237437 w 2315591"/>
                <a:gd name="connsiteY54" fmla="*/ 3806165 h 4683762"/>
                <a:gd name="connsiteX55" fmla="*/ 944959 w 2315591"/>
                <a:gd name="connsiteY55" fmla="*/ 3413583 h 4683762"/>
                <a:gd name="connsiteX56" fmla="*/ 499082 w 2315591"/>
                <a:gd name="connsiteY56" fmla="*/ 2335616 h 4683762"/>
                <a:gd name="connsiteX57" fmla="*/ 469831 w 2315591"/>
                <a:gd name="connsiteY57" fmla="*/ 2153815 h 4683762"/>
                <a:gd name="connsiteX58" fmla="*/ 469830 w 2315591"/>
                <a:gd name="connsiteY58" fmla="*/ 2052215 h 4683762"/>
                <a:gd name="connsiteX59" fmla="*/ 519406 w 2315591"/>
                <a:gd name="connsiteY59" fmla="*/ 1878262 h 4683762"/>
                <a:gd name="connsiteX60" fmla="*/ 633613 w 2315591"/>
                <a:gd name="connsiteY60" fmla="*/ 1729766 h 4683762"/>
                <a:gd name="connsiteX61" fmla="*/ 800085 w 2315591"/>
                <a:gd name="connsiteY61" fmla="*/ 1623061 h 4683762"/>
                <a:gd name="connsiteX62" fmla="*/ 1795352 w 2315591"/>
                <a:gd name="connsiteY62" fmla="*/ 1192245 h 4683762"/>
                <a:gd name="connsiteX63" fmla="*/ 1391877 w 2315591"/>
                <a:gd name="connsiteY63" fmla="*/ 621124 h 4683762"/>
                <a:gd name="connsiteX64" fmla="*/ 1352517 w 2315591"/>
                <a:gd name="connsiteY64" fmla="*/ 514419 h 4683762"/>
                <a:gd name="connsiteX65" fmla="*/ 1356147 w 2315591"/>
                <a:gd name="connsiteY65" fmla="*/ 461942 h 4683762"/>
                <a:gd name="connsiteX66" fmla="*/ 1360435 w 2315591"/>
                <a:gd name="connsiteY66" fmla="*/ 449922 h 4683762"/>
                <a:gd name="connsiteX67" fmla="*/ 1352516 w 2315591"/>
                <a:gd name="connsiteY67" fmla="*/ 412819 h 4683762"/>
                <a:gd name="connsiteX68" fmla="*/ 1374132 w 2315591"/>
                <a:gd name="connsiteY68" fmla="*/ 309933 h 4683762"/>
                <a:gd name="connsiteX69" fmla="*/ 1447797 w 2315591"/>
                <a:gd name="connsiteY69" fmla="*/ 221047 h 4683762"/>
                <a:gd name="connsiteX70" fmla="*/ 1567166 w 2315591"/>
                <a:gd name="connsiteY70" fmla="*/ 156133 h 4683762"/>
                <a:gd name="connsiteX71" fmla="*/ 1972268 w 2315591"/>
                <a:gd name="connsiteY71" fmla="*/ 12728 h 4683762"/>
                <a:gd name="connsiteX72" fmla="*/ 1992593 w 2315591"/>
                <a:gd name="connsiteY72" fmla="*/ 6364 h 4683762"/>
                <a:gd name="connsiteX73" fmla="*/ 2012918 w 2315591"/>
                <a:gd name="connsiteY73" fmla="*/ 2546 h 4683762"/>
                <a:gd name="connsiteX74" fmla="*/ 2034534 w 2315591"/>
                <a:gd name="connsiteY74" fmla="*/ 0 h 4683762"/>
                <a:gd name="connsiteX0" fmla="*/ 2034534 w 2315591"/>
                <a:gd name="connsiteY0" fmla="*/ 0 h 4683762"/>
                <a:gd name="connsiteX1" fmla="*/ 2034535 w 2315591"/>
                <a:gd name="connsiteY1" fmla="*/ 0 h 4683762"/>
                <a:gd name="connsiteX2" fmla="*/ 2034535 w 2315591"/>
                <a:gd name="connsiteY2" fmla="*/ 0 h 4683762"/>
                <a:gd name="connsiteX3" fmla="*/ 2052792 w 2315591"/>
                <a:gd name="connsiteY3" fmla="*/ 1081 h 4683762"/>
                <a:gd name="connsiteX4" fmla="*/ 2056041 w 2315591"/>
                <a:gd name="connsiteY4" fmla="*/ 1273 h 4683762"/>
                <a:gd name="connsiteX5" fmla="*/ 2056042 w 2315591"/>
                <a:gd name="connsiteY5" fmla="*/ 1273 h 4683762"/>
                <a:gd name="connsiteX6" fmla="*/ 2056042 w 2315591"/>
                <a:gd name="connsiteY6" fmla="*/ 1273 h 4683762"/>
                <a:gd name="connsiteX7" fmla="*/ 2105618 w 2315591"/>
                <a:gd name="connsiteY7" fmla="*/ 5091 h 4683762"/>
                <a:gd name="connsiteX8" fmla="*/ 2152613 w 2315591"/>
                <a:gd name="connsiteY8" fmla="*/ 17819 h 4683762"/>
                <a:gd name="connsiteX9" fmla="*/ 2194554 w 2315591"/>
                <a:gd name="connsiteY9" fmla="*/ 38185 h 4683762"/>
                <a:gd name="connsiteX10" fmla="*/ 2228859 w 2315591"/>
                <a:gd name="connsiteY10" fmla="*/ 65975 h 4683762"/>
                <a:gd name="connsiteX11" fmla="*/ 2256712 w 2315591"/>
                <a:gd name="connsiteY11" fmla="*/ 114342 h 4683762"/>
                <a:gd name="connsiteX12" fmla="*/ 2256713 w 2315591"/>
                <a:gd name="connsiteY12" fmla="*/ 114359 h 4683762"/>
                <a:gd name="connsiteX13" fmla="*/ 2260098 w 2315591"/>
                <a:gd name="connsiteY13" fmla="*/ 138897 h 4683762"/>
                <a:gd name="connsiteX14" fmla="*/ 2259179 w 2315591"/>
                <a:gd name="connsiteY14" fmla="*/ 145305 h 4683762"/>
                <a:gd name="connsiteX15" fmla="*/ 2259323 w 2315591"/>
                <a:gd name="connsiteY15" fmla="*/ 147118 h 4683762"/>
                <a:gd name="connsiteX16" fmla="*/ 2256712 w 2315591"/>
                <a:gd name="connsiteY16" fmla="*/ 264097 h 4683762"/>
                <a:gd name="connsiteX17" fmla="*/ 2228859 w 2315591"/>
                <a:gd name="connsiteY17" fmla="*/ 308646 h 4683762"/>
                <a:gd name="connsiteX18" fmla="*/ 2174229 w 2315591"/>
                <a:gd name="connsiteY18" fmla="*/ 341739 h 4683762"/>
                <a:gd name="connsiteX19" fmla="*/ 1818232 w 2315591"/>
                <a:gd name="connsiteY19" fmla="*/ 475829 h 4683762"/>
                <a:gd name="connsiteX20" fmla="*/ 2245312 w 2315591"/>
                <a:gd name="connsiteY20" fmla="*/ 1015925 h 4683762"/>
                <a:gd name="connsiteX21" fmla="*/ 2308868 w 2315591"/>
                <a:gd name="connsiteY21" fmla="*/ 1148086 h 4683762"/>
                <a:gd name="connsiteX22" fmla="*/ 2315482 w 2315591"/>
                <a:gd name="connsiteY22" fmla="*/ 1217349 h 4683762"/>
                <a:gd name="connsiteX23" fmla="*/ 2315482 w 2315591"/>
                <a:gd name="connsiteY23" fmla="*/ 1318949 h 4683762"/>
                <a:gd name="connsiteX24" fmla="*/ 2304997 w 2315591"/>
                <a:gd name="connsiteY24" fmla="*/ 1388212 h 4683762"/>
                <a:gd name="connsiteX25" fmla="*/ 2232623 w 2315591"/>
                <a:gd name="connsiteY25" fmla="*/ 1517616 h 4683762"/>
                <a:gd name="connsiteX26" fmla="*/ 2094219 w 2315591"/>
                <a:gd name="connsiteY26" fmla="*/ 1617956 h 4683762"/>
                <a:gd name="connsiteX27" fmla="*/ 1040559 w 2315591"/>
                <a:gd name="connsiteY27" fmla="*/ 2108178 h 4683762"/>
                <a:gd name="connsiteX28" fmla="*/ 1541680 w 2315591"/>
                <a:gd name="connsiteY28" fmla="*/ 3113961 h 4683762"/>
                <a:gd name="connsiteX29" fmla="*/ 1607817 w 2315591"/>
                <a:gd name="connsiteY29" fmla="*/ 3355373 h 4683762"/>
                <a:gd name="connsiteX30" fmla="*/ 1606328 w 2315591"/>
                <a:gd name="connsiteY30" fmla="*/ 3448271 h 4683762"/>
                <a:gd name="connsiteX31" fmla="*/ 1607817 w 2315591"/>
                <a:gd name="connsiteY31" fmla="*/ 3456973 h 4683762"/>
                <a:gd name="connsiteX32" fmla="*/ 1579856 w 2315591"/>
                <a:gd name="connsiteY32" fmla="*/ 3715993 h 4683762"/>
                <a:gd name="connsiteX33" fmla="*/ 1460487 w 2315591"/>
                <a:gd name="connsiteY33" fmla="*/ 3961223 h 4683762"/>
                <a:gd name="connsiteX34" fmla="*/ 1252183 w 2315591"/>
                <a:gd name="connsiteY34" fmla="*/ 4154268 h 4683762"/>
                <a:gd name="connsiteX35" fmla="*/ 463486 w 2315591"/>
                <a:gd name="connsiteY35" fmla="*/ 4635607 h 4683762"/>
                <a:gd name="connsiteX36" fmla="*/ 421546 w 2315591"/>
                <a:gd name="connsiteY36" fmla="*/ 4657033 h 4683762"/>
                <a:gd name="connsiteX37" fmla="*/ 378423 w 2315591"/>
                <a:gd name="connsiteY37" fmla="*/ 4672307 h 4683762"/>
                <a:gd name="connsiteX38" fmla="*/ 335192 w 2315591"/>
                <a:gd name="connsiteY38" fmla="*/ 4681217 h 4683762"/>
                <a:gd name="connsiteX39" fmla="*/ 293251 w 2315591"/>
                <a:gd name="connsiteY39" fmla="*/ 4683762 h 4683762"/>
                <a:gd name="connsiteX40" fmla="*/ 200552 w 2315591"/>
                <a:gd name="connsiteY40" fmla="*/ 4667216 h 4683762"/>
                <a:gd name="connsiteX41" fmla="*/ 119359 w 2315591"/>
                <a:gd name="connsiteY41" fmla="*/ 4620333 h 4683762"/>
                <a:gd name="connsiteX42" fmla="*/ 55803 w 2315591"/>
                <a:gd name="connsiteY42" fmla="*/ 4546510 h 4683762"/>
                <a:gd name="connsiteX43" fmla="*/ 13863 w 2315591"/>
                <a:gd name="connsiteY43" fmla="*/ 4448714 h 4683762"/>
                <a:gd name="connsiteX44" fmla="*/ 2437 w 2315591"/>
                <a:gd name="connsiteY44" fmla="*/ 4321426 h 4683762"/>
                <a:gd name="connsiteX45" fmla="*/ 697 w 2315591"/>
                <a:gd name="connsiteY45" fmla="*/ 4269570 h 4683762"/>
                <a:gd name="connsiteX46" fmla="*/ 379 w 2315591"/>
                <a:gd name="connsiteY46" fmla="*/ 4267695 h 4683762"/>
                <a:gd name="connsiteX47" fmla="*/ 437 w 2315591"/>
                <a:gd name="connsiteY47" fmla="*/ 4261811 h 4683762"/>
                <a:gd name="connsiteX48" fmla="*/ 0 w 2315591"/>
                <a:gd name="connsiteY48" fmla="*/ 4248798 h 4683762"/>
                <a:gd name="connsiteX49" fmla="*/ 1171 w 2315591"/>
                <a:gd name="connsiteY49" fmla="*/ 4187272 h 4683762"/>
                <a:gd name="connsiteX50" fmla="*/ 1172 w 2315591"/>
                <a:gd name="connsiteY50" fmla="*/ 4187163 h 4683762"/>
                <a:gd name="connsiteX51" fmla="*/ 40532 w 2315591"/>
                <a:gd name="connsiteY51" fmla="*/ 4033576 h 4683762"/>
                <a:gd name="connsiteX52" fmla="*/ 121832 w 2315591"/>
                <a:gd name="connsiteY52" fmla="*/ 3901414 h 4683762"/>
                <a:gd name="connsiteX53" fmla="*/ 237437 w 2315591"/>
                <a:gd name="connsiteY53" fmla="*/ 3806165 h 4683762"/>
                <a:gd name="connsiteX54" fmla="*/ 944959 w 2315591"/>
                <a:gd name="connsiteY54" fmla="*/ 3413583 h 4683762"/>
                <a:gd name="connsiteX55" fmla="*/ 499082 w 2315591"/>
                <a:gd name="connsiteY55" fmla="*/ 2335616 h 4683762"/>
                <a:gd name="connsiteX56" fmla="*/ 469831 w 2315591"/>
                <a:gd name="connsiteY56" fmla="*/ 2153815 h 4683762"/>
                <a:gd name="connsiteX57" fmla="*/ 469830 w 2315591"/>
                <a:gd name="connsiteY57" fmla="*/ 2052215 h 4683762"/>
                <a:gd name="connsiteX58" fmla="*/ 519406 w 2315591"/>
                <a:gd name="connsiteY58" fmla="*/ 1878262 h 4683762"/>
                <a:gd name="connsiteX59" fmla="*/ 633613 w 2315591"/>
                <a:gd name="connsiteY59" fmla="*/ 1729766 h 4683762"/>
                <a:gd name="connsiteX60" fmla="*/ 800085 w 2315591"/>
                <a:gd name="connsiteY60" fmla="*/ 1623061 h 4683762"/>
                <a:gd name="connsiteX61" fmla="*/ 1795352 w 2315591"/>
                <a:gd name="connsiteY61" fmla="*/ 1192245 h 4683762"/>
                <a:gd name="connsiteX62" fmla="*/ 1391877 w 2315591"/>
                <a:gd name="connsiteY62" fmla="*/ 621124 h 4683762"/>
                <a:gd name="connsiteX63" fmla="*/ 1352517 w 2315591"/>
                <a:gd name="connsiteY63" fmla="*/ 514419 h 4683762"/>
                <a:gd name="connsiteX64" fmla="*/ 1356147 w 2315591"/>
                <a:gd name="connsiteY64" fmla="*/ 461942 h 4683762"/>
                <a:gd name="connsiteX65" fmla="*/ 1360435 w 2315591"/>
                <a:gd name="connsiteY65" fmla="*/ 449922 h 4683762"/>
                <a:gd name="connsiteX66" fmla="*/ 1352516 w 2315591"/>
                <a:gd name="connsiteY66" fmla="*/ 412819 h 4683762"/>
                <a:gd name="connsiteX67" fmla="*/ 1374132 w 2315591"/>
                <a:gd name="connsiteY67" fmla="*/ 309933 h 4683762"/>
                <a:gd name="connsiteX68" fmla="*/ 1447797 w 2315591"/>
                <a:gd name="connsiteY68" fmla="*/ 221047 h 4683762"/>
                <a:gd name="connsiteX69" fmla="*/ 1567166 w 2315591"/>
                <a:gd name="connsiteY69" fmla="*/ 156133 h 4683762"/>
                <a:gd name="connsiteX70" fmla="*/ 1972268 w 2315591"/>
                <a:gd name="connsiteY70" fmla="*/ 12728 h 4683762"/>
                <a:gd name="connsiteX71" fmla="*/ 1992593 w 2315591"/>
                <a:gd name="connsiteY71" fmla="*/ 6364 h 4683762"/>
                <a:gd name="connsiteX72" fmla="*/ 2012918 w 2315591"/>
                <a:gd name="connsiteY72" fmla="*/ 2546 h 4683762"/>
                <a:gd name="connsiteX73" fmla="*/ 2034534 w 2315591"/>
                <a:gd name="connsiteY73" fmla="*/ 0 h 468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2315591" h="4683762">
                  <a:moveTo>
                    <a:pt x="2034534" y="0"/>
                  </a:moveTo>
                  <a:lnTo>
                    <a:pt x="2034535" y="0"/>
                  </a:lnTo>
                  <a:lnTo>
                    <a:pt x="2034535" y="0"/>
                  </a:lnTo>
                  <a:lnTo>
                    <a:pt x="2052792" y="1081"/>
                  </a:lnTo>
                  <a:lnTo>
                    <a:pt x="2056041" y="1273"/>
                  </a:lnTo>
                  <a:lnTo>
                    <a:pt x="2056042" y="1273"/>
                  </a:lnTo>
                  <a:lnTo>
                    <a:pt x="2056042" y="1273"/>
                  </a:lnTo>
                  <a:cubicBezTo>
                    <a:pt x="2072604" y="1273"/>
                    <a:pt x="2089057" y="2546"/>
                    <a:pt x="2105618" y="5091"/>
                  </a:cubicBezTo>
                  <a:cubicBezTo>
                    <a:pt x="2122072" y="7637"/>
                    <a:pt x="2137342" y="12728"/>
                    <a:pt x="2152613" y="17819"/>
                  </a:cubicBezTo>
                  <a:cubicBezTo>
                    <a:pt x="2167884" y="22911"/>
                    <a:pt x="2181864" y="30548"/>
                    <a:pt x="2194554" y="38185"/>
                  </a:cubicBezTo>
                  <a:cubicBezTo>
                    <a:pt x="2207244" y="45822"/>
                    <a:pt x="2219933" y="55792"/>
                    <a:pt x="2228859" y="65975"/>
                  </a:cubicBezTo>
                  <a:cubicBezTo>
                    <a:pt x="2242732" y="81249"/>
                    <a:pt x="2252948" y="97795"/>
                    <a:pt x="2256712" y="114342"/>
                  </a:cubicBezTo>
                  <a:cubicBezTo>
                    <a:pt x="2256712" y="114348"/>
                    <a:pt x="2256713" y="114353"/>
                    <a:pt x="2256713" y="114359"/>
                  </a:cubicBezTo>
                  <a:lnTo>
                    <a:pt x="2260098" y="138897"/>
                  </a:lnTo>
                  <a:lnTo>
                    <a:pt x="2259179" y="145305"/>
                  </a:lnTo>
                  <a:lnTo>
                    <a:pt x="2259323" y="147118"/>
                  </a:lnTo>
                  <a:cubicBezTo>
                    <a:pt x="2261064" y="186290"/>
                    <a:pt x="2260194" y="239809"/>
                    <a:pt x="2256712" y="264097"/>
                  </a:cubicBezTo>
                  <a:cubicBezTo>
                    <a:pt x="2251658" y="279371"/>
                    <a:pt x="2242732" y="294645"/>
                    <a:pt x="2228859" y="308646"/>
                  </a:cubicBezTo>
                  <a:cubicBezTo>
                    <a:pt x="2214879" y="321374"/>
                    <a:pt x="2195737" y="332830"/>
                    <a:pt x="2174229" y="341739"/>
                  </a:cubicBezTo>
                  <a:lnTo>
                    <a:pt x="1818232" y="475829"/>
                  </a:lnTo>
                  <a:lnTo>
                    <a:pt x="2245312" y="1015925"/>
                  </a:lnTo>
                  <a:cubicBezTo>
                    <a:pt x="2278327" y="1057928"/>
                    <a:pt x="2298652" y="1102265"/>
                    <a:pt x="2308868" y="1148086"/>
                  </a:cubicBezTo>
                  <a:cubicBezTo>
                    <a:pt x="2313922" y="1170997"/>
                    <a:pt x="2316127" y="1194173"/>
                    <a:pt x="2315482" y="1217349"/>
                  </a:cubicBezTo>
                  <a:lnTo>
                    <a:pt x="2315482" y="1318949"/>
                  </a:lnTo>
                  <a:cubicBezTo>
                    <a:pt x="2314837" y="1342125"/>
                    <a:pt x="2311342" y="1365301"/>
                    <a:pt x="2304997" y="1388212"/>
                  </a:cubicBezTo>
                  <a:cubicBezTo>
                    <a:pt x="2292308" y="1433821"/>
                    <a:pt x="2268218" y="1478370"/>
                    <a:pt x="2232623" y="1517616"/>
                  </a:cubicBezTo>
                  <a:cubicBezTo>
                    <a:pt x="2197027" y="1557073"/>
                    <a:pt x="2151323" y="1591227"/>
                    <a:pt x="2094219" y="1617956"/>
                  </a:cubicBezTo>
                  <a:lnTo>
                    <a:pt x="1040559" y="2108178"/>
                  </a:lnTo>
                  <a:lnTo>
                    <a:pt x="1541680" y="3113961"/>
                  </a:lnTo>
                  <a:cubicBezTo>
                    <a:pt x="1579856" y="3190330"/>
                    <a:pt x="1601472" y="3271579"/>
                    <a:pt x="1607817" y="3355373"/>
                  </a:cubicBezTo>
                  <a:cubicBezTo>
                    <a:pt x="1607321" y="3386339"/>
                    <a:pt x="1606824" y="3417305"/>
                    <a:pt x="1606328" y="3448271"/>
                  </a:cubicBezTo>
                  <a:lnTo>
                    <a:pt x="1607817" y="3456973"/>
                  </a:lnTo>
                  <a:cubicBezTo>
                    <a:pt x="1614162" y="3543313"/>
                    <a:pt x="1605236" y="3630926"/>
                    <a:pt x="1579856" y="3715993"/>
                  </a:cubicBezTo>
                  <a:cubicBezTo>
                    <a:pt x="1554477" y="3802332"/>
                    <a:pt x="1515010" y="3886127"/>
                    <a:pt x="1460487" y="3961223"/>
                  </a:cubicBezTo>
                  <a:cubicBezTo>
                    <a:pt x="1404567" y="4037380"/>
                    <a:pt x="1334666" y="4103355"/>
                    <a:pt x="1252183" y="4154268"/>
                  </a:cubicBezTo>
                  <a:lnTo>
                    <a:pt x="463486" y="4635607"/>
                  </a:lnTo>
                  <a:cubicBezTo>
                    <a:pt x="449506" y="4644305"/>
                    <a:pt x="435526" y="4651942"/>
                    <a:pt x="421546" y="4657033"/>
                  </a:cubicBezTo>
                  <a:cubicBezTo>
                    <a:pt x="407566" y="4663397"/>
                    <a:pt x="393586" y="4668488"/>
                    <a:pt x="378423" y="4672307"/>
                  </a:cubicBezTo>
                  <a:cubicBezTo>
                    <a:pt x="364442" y="4676125"/>
                    <a:pt x="350462" y="4679944"/>
                    <a:pt x="335192" y="4681217"/>
                  </a:cubicBezTo>
                  <a:cubicBezTo>
                    <a:pt x="321211" y="4683762"/>
                    <a:pt x="307231" y="4683762"/>
                    <a:pt x="293251" y="4683762"/>
                  </a:cubicBezTo>
                  <a:cubicBezTo>
                    <a:pt x="261527" y="4683762"/>
                    <a:pt x="229803" y="4678671"/>
                    <a:pt x="200552" y="4667216"/>
                  </a:cubicBezTo>
                  <a:cubicBezTo>
                    <a:pt x="171408" y="4657033"/>
                    <a:pt x="143448" y="4640486"/>
                    <a:pt x="119359" y="4620333"/>
                  </a:cubicBezTo>
                  <a:cubicBezTo>
                    <a:pt x="95163" y="4599968"/>
                    <a:pt x="73547" y="4575784"/>
                    <a:pt x="55803" y="4546510"/>
                  </a:cubicBezTo>
                  <a:cubicBezTo>
                    <a:pt x="38059" y="4517447"/>
                    <a:pt x="24079" y="4484353"/>
                    <a:pt x="13863" y="4448714"/>
                  </a:cubicBezTo>
                  <a:cubicBezTo>
                    <a:pt x="9311" y="4418769"/>
                    <a:pt x="5027" y="4370679"/>
                    <a:pt x="2437" y="4321426"/>
                  </a:cubicBezTo>
                  <a:lnTo>
                    <a:pt x="697" y="4269570"/>
                  </a:lnTo>
                  <a:lnTo>
                    <a:pt x="379" y="4267695"/>
                  </a:lnTo>
                  <a:cubicBezTo>
                    <a:pt x="398" y="4265734"/>
                    <a:pt x="418" y="4263772"/>
                    <a:pt x="437" y="4261811"/>
                  </a:cubicBezTo>
                  <a:cubicBezTo>
                    <a:pt x="291" y="4257473"/>
                    <a:pt x="146" y="4253136"/>
                    <a:pt x="0" y="4248798"/>
                  </a:cubicBezTo>
                  <a:cubicBezTo>
                    <a:pt x="390" y="4228289"/>
                    <a:pt x="781" y="4207781"/>
                    <a:pt x="1171" y="4187272"/>
                  </a:cubicBezTo>
                  <a:cubicBezTo>
                    <a:pt x="1171" y="4187236"/>
                    <a:pt x="1172" y="4187199"/>
                    <a:pt x="1172" y="4187163"/>
                  </a:cubicBezTo>
                  <a:cubicBezTo>
                    <a:pt x="6226" y="4133916"/>
                    <a:pt x="19024" y="4081731"/>
                    <a:pt x="40532" y="4033576"/>
                  </a:cubicBezTo>
                  <a:cubicBezTo>
                    <a:pt x="60857" y="3985208"/>
                    <a:pt x="88817" y="3940872"/>
                    <a:pt x="121832" y="3901414"/>
                  </a:cubicBezTo>
                  <a:cubicBezTo>
                    <a:pt x="154846" y="3863442"/>
                    <a:pt x="194206" y="3830348"/>
                    <a:pt x="237437" y="3806165"/>
                  </a:cubicBezTo>
                  <a:lnTo>
                    <a:pt x="944959" y="3413583"/>
                  </a:lnTo>
                  <a:lnTo>
                    <a:pt x="499082" y="2335616"/>
                  </a:lnTo>
                  <a:cubicBezTo>
                    <a:pt x="474886" y="2277066"/>
                    <a:pt x="466067" y="2214910"/>
                    <a:pt x="469831" y="2153815"/>
                  </a:cubicBezTo>
                  <a:cubicBezTo>
                    <a:pt x="469831" y="2119948"/>
                    <a:pt x="469830" y="2086082"/>
                    <a:pt x="469830" y="2052215"/>
                  </a:cubicBezTo>
                  <a:cubicBezTo>
                    <a:pt x="473594" y="1992604"/>
                    <a:pt x="491446" y="1932994"/>
                    <a:pt x="519406" y="1878262"/>
                  </a:cubicBezTo>
                  <a:cubicBezTo>
                    <a:pt x="547259" y="1823743"/>
                    <a:pt x="585435" y="1774103"/>
                    <a:pt x="633613" y="1729766"/>
                  </a:cubicBezTo>
                  <a:cubicBezTo>
                    <a:pt x="680608" y="1686490"/>
                    <a:pt x="736529" y="1649791"/>
                    <a:pt x="800085" y="1623061"/>
                  </a:cubicBezTo>
                  <a:lnTo>
                    <a:pt x="1795352" y="1192245"/>
                  </a:lnTo>
                  <a:lnTo>
                    <a:pt x="1391877" y="621124"/>
                  </a:lnTo>
                  <a:cubicBezTo>
                    <a:pt x="1367788" y="586758"/>
                    <a:pt x="1354991" y="551119"/>
                    <a:pt x="1352517" y="514419"/>
                  </a:cubicBezTo>
                  <a:cubicBezTo>
                    <a:pt x="1351227" y="496599"/>
                    <a:pt x="1352490" y="479098"/>
                    <a:pt x="1356147" y="461942"/>
                  </a:cubicBezTo>
                  <a:lnTo>
                    <a:pt x="1360435" y="449922"/>
                  </a:lnTo>
                  <a:lnTo>
                    <a:pt x="1352516" y="412819"/>
                  </a:lnTo>
                  <a:cubicBezTo>
                    <a:pt x="1349935" y="377180"/>
                    <a:pt x="1357571" y="342814"/>
                    <a:pt x="1374132" y="309933"/>
                  </a:cubicBezTo>
                  <a:cubicBezTo>
                    <a:pt x="1390585" y="278112"/>
                    <a:pt x="1415965" y="247564"/>
                    <a:pt x="1447797" y="221047"/>
                  </a:cubicBezTo>
                  <a:cubicBezTo>
                    <a:pt x="1479521" y="195591"/>
                    <a:pt x="1520171" y="172680"/>
                    <a:pt x="1567166" y="156133"/>
                  </a:cubicBezTo>
                  <a:lnTo>
                    <a:pt x="1972268" y="12728"/>
                  </a:lnTo>
                  <a:cubicBezTo>
                    <a:pt x="1978613" y="10183"/>
                    <a:pt x="1986248" y="8910"/>
                    <a:pt x="1992593" y="6364"/>
                  </a:cubicBezTo>
                  <a:cubicBezTo>
                    <a:pt x="1998938" y="5091"/>
                    <a:pt x="2006573" y="3819"/>
                    <a:pt x="2012918" y="2546"/>
                  </a:cubicBezTo>
                  <a:cubicBezTo>
                    <a:pt x="2020553" y="1273"/>
                    <a:pt x="2026898" y="0"/>
                    <a:pt x="2034534" y="0"/>
                  </a:cubicBezTo>
                  <a:close/>
                </a:path>
              </a:pathLst>
            </a:custGeom>
            <a:solidFill>
              <a:schemeClr val="tx1">
                <a:lumMod val="65000"/>
                <a:lumOff val="35000"/>
              </a:schemeClr>
            </a:solidFill>
            <a:ln w="12700">
              <a:miter lim="400000"/>
            </a:ln>
          </p:spPr>
          <p:txBody>
            <a:bodyPr wrap="square" lIns="38100" tIns="38100" rIns="38100" bIns="38100" anchor="ctr">
              <a:noAutofit/>
            </a:bodyPr>
            <a:lstStyle/>
            <a:p>
              <a:pPr>
                <a:defRPr sz="3000">
                  <a:solidFill>
                    <a:srgbClr val="FFFFFF"/>
                  </a:solidFill>
                  <a:effectLst>
                    <a:outerShdw blurRad="38100" dist="12700" dir="5400000" rotWithShape="0">
                      <a:srgbClr val="000000">
                        <a:alpha val="50000"/>
                      </a:srgbClr>
                    </a:outerShdw>
                  </a:effectLst>
                </a:defRPr>
              </a:pPr>
              <a:endParaRPr/>
            </a:p>
          </p:txBody>
        </p:sp>
        <p:sp>
          <p:nvSpPr>
            <p:cNvPr id="19" name="Shape">
              <a:extLst>
                <a:ext uri="{FF2B5EF4-FFF2-40B4-BE49-F238E27FC236}">
                  <a16:creationId xmlns:a16="http://schemas.microsoft.com/office/drawing/2014/main" id="{F10D6F99-27A2-EF3D-FFF4-102300618F09}"/>
                </a:ext>
              </a:extLst>
            </p:cNvPr>
            <p:cNvSpPr/>
            <p:nvPr/>
          </p:nvSpPr>
          <p:spPr>
            <a:xfrm>
              <a:off x="7950200" y="1676283"/>
              <a:ext cx="2316514" cy="4582162"/>
            </a:xfrm>
            <a:custGeom>
              <a:avLst/>
              <a:gdLst/>
              <a:ahLst/>
              <a:cxnLst>
                <a:cxn ang="0">
                  <a:pos x="wd2" y="hd2"/>
                </a:cxn>
                <a:cxn ang="5400000">
                  <a:pos x="wd2" y="hd2"/>
                </a:cxn>
                <a:cxn ang="10800000">
                  <a:pos x="wd2" y="hd2"/>
                </a:cxn>
                <a:cxn ang="16200000">
                  <a:pos x="wd2" y="hd2"/>
                </a:cxn>
              </a:cxnLst>
              <a:rect l="0" t="0" r="r" b="b"/>
              <a:pathLst>
                <a:path w="21541" h="21600" extrusionOk="0">
                  <a:moveTo>
                    <a:pt x="19128" y="6"/>
                  </a:moveTo>
                  <a:cubicBezTo>
                    <a:pt x="19282" y="6"/>
                    <a:pt x="19435" y="12"/>
                    <a:pt x="19589" y="24"/>
                  </a:cubicBezTo>
                  <a:cubicBezTo>
                    <a:pt x="19742" y="36"/>
                    <a:pt x="19884" y="60"/>
                    <a:pt x="20026" y="84"/>
                  </a:cubicBezTo>
                  <a:cubicBezTo>
                    <a:pt x="20168" y="108"/>
                    <a:pt x="20298" y="144"/>
                    <a:pt x="20416" y="180"/>
                  </a:cubicBezTo>
                  <a:cubicBezTo>
                    <a:pt x="20534" y="216"/>
                    <a:pt x="20652" y="263"/>
                    <a:pt x="20735" y="311"/>
                  </a:cubicBezTo>
                  <a:cubicBezTo>
                    <a:pt x="20864" y="383"/>
                    <a:pt x="20959" y="461"/>
                    <a:pt x="20994" y="539"/>
                  </a:cubicBezTo>
                  <a:cubicBezTo>
                    <a:pt x="21042" y="617"/>
                    <a:pt x="21030" y="694"/>
                    <a:pt x="20994" y="766"/>
                  </a:cubicBezTo>
                  <a:cubicBezTo>
                    <a:pt x="20947" y="838"/>
                    <a:pt x="20864" y="910"/>
                    <a:pt x="20735" y="976"/>
                  </a:cubicBezTo>
                  <a:cubicBezTo>
                    <a:pt x="20605" y="1036"/>
                    <a:pt x="20427" y="1090"/>
                    <a:pt x="20227" y="1132"/>
                  </a:cubicBezTo>
                  <a:lnTo>
                    <a:pt x="16341" y="1874"/>
                  </a:lnTo>
                  <a:lnTo>
                    <a:pt x="20888" y="4789"/>
                  </a:lnTo>
                  <a:cubicBezTo>
                    <a:pt x="21195" y="4987"/>
                    <a:pt x="21384" y="5196"/>
                    <a:pt x="21479" y="5412"/>
                  </a:cubicBezTo>
                  <a:cubicBezTo>
                    <a:pt x="21573" y="5628"/>
                    <a:pt x="21561" y="5849"/>
                    <a:pt x="21443" y="6065"/>
                  </a:cubicBezTo>
                  <a:cubicBezTo>
                    <a:pt x="21325" y="6280"/>
                    <a:pt x="21101" y="6490"/>
                    <a:pt x="20770" y="6675"/>
                  </a:cubicBezTo>
                  <a:cubicBezTo>
                    <a:pt x="20439" y="6861"/>
                    <a:pt x="20014" y="7022"/>
                    <a:pt x="19483" y="7148"/>
                  </a:cubicBezTo>
                  <a:lnTo>
                    <a:pt x="9303" y="9549"/>
                  </a:lnTo>
                  <a:lnTo>
                    <a:pt x="14345" y="14679"/>
                  </a:lnTo>
                  <a:cubicBezTo>
                    <a:pt x="14700" y="15039"/>
                    <a:pt x="14901" y="15422"/>
                    <a:pt x="14960" y="15817"/>
                  </a:cubicBezTo>
                  <a:cubicBezTo>
                    <a:pt x="15019" y="16224"/>
                    <a:pt x="14936" y="16637"/>
                    <a:pt x="14700" y="17038"/>
                  </a:cubicBezTo>
                  <a:cubicBezTo>
                    <a:pt x="14464" y="17445"/>
                    <a:pt x="14097" y="17840"/>
                    <a:pt x="13590" y="18194"/>
                  </a:cubicBezTo>
                  <a:cubicBezTo>
                    <a:pt x="13070" y="18553"/>
                    <a:pt x="12420" y="18864"/>
                    <a:pt x="11653" y="19104"/>
                  </a:cubicBezTo>
                  <a:lnTo>
                    <a:pt x="4319" y="21373"/>
                  </a:lnTo>
                  <a:cubicBezTo>
                    <a:pt x="4189" y="21414"/>
                    <a:pt x="4059" y="21450"/>
                    <a:pt x="3929" y="21474"/>
                  </a:cubicBezTo>
                  <a:cubicBezTo>
                    <a:pt x="3799" y="21504"/>
                    <a:pt x="3669" y="21528"/>
                    <a:pt x="3528" y="21546"/>
                  </a:cubicBezTo>
                  <a:cubicBezTo>
                    <a:pt x="3398" y="21564"/>
                    <a:pt x="3268" y="21582"/>
                    <a:pt x="3126" y="21588"/>
                  </a:cubicBezTo>
                  <a:cubicBezTo>
                    <a:pt x="2996" y="21600"/>
                    <a:pt x="2866" y="21600"/>
                    <a:pt x="2736" y="21600"/>
                  </a:cubicBezTo>
                  <a:cubicBezTo>
                    <a:pt x="2441" y="21600"/>
                    <a:pt x="2146" y="21576"/>
                    <a:pt x="1874" y="21522"/>
                  </a:cubicBezTo>
                  <a:cubicBezTo>
                    <a:pt x="1603" y="21474"/>
                    <a:pt x="1343" y="21396"/>
                    <a:pt x="1119" y="21301"/>
                  </a:cubicBezTo>
                  <a:cubicBezTo>
                    <a:pt x="894" y="21205"/>
                    <a:pt x="693" y="21091"/>
                    <a:pt x="528" y="20953"/>
                  </a:cubicBezTo>
                  <a:cubicBezTo>
                    <a:pt x="363" y="20816"/>
                    <a:pt x="233" y="20660"/>
                    <a:pt x="138" y="20492"/>
                  </a:cubicBezTo>
                  <a:cubicBezTo>
                    <a:pt x="8" y="20247"/>
                    <a:pt x="-27" y="19990"/>
                    <a:pt x="20" y="19738"/>
                  </a:cubicBezTo>
                  <a:cubicBezTo>
                    <a:pt x="67" y="19487"/>
                    <a:pt x="186" y="19241"/>
                    <a:pt x="386" y="19014"/>
                  </a:cubicBezTo>
                  <a:cubicBezTo>
                    <a:pt x="575" y="18786"/>
                    <a:pt x="835" y="18577"/>
                    <a:pt x="1142" y="18391"/>
                  </a:cubicBezTo>
                  <a:cubicBezTo>
                    <a:pt x="1449" y="18212"/>
                    <a:pt x="1815" y="18056"/>
                    <a:pt x="2217" y="17942"/>
                  </a:cubicBezTo>
                  <a:lnTo>
                    <a:pt x="9114" y="16002"/>
                  </a:lnTo>
                  <a:lnTo>
                    <a:pt x="4650" y="10531"/>
                  </a:lnTo>
                  <a:cubicBezTo>
                    <a:pt x="4425" y="10255"/>
                    <a:pt x="4343" y="9962"/>
                    <a:pt x="4378" y="9674"/>
                  </a:cubicBezTo>
                  <a:cubicBezTo>
                    <a:pt x="4413" y="9393"/>
                    <a:pt x="4579" y="9112"/>
                    <a:pt x="4839" y="8854"/>
                  </a:cubicBezTo>
                  <a:cubicBezTo>
                    <a:pt x="5098" y="8597"/>
                    <a:pt x="5453" y="8363"/>
                    <a:pt x="5901" y="8154"/>
                  </a:cubicBezTo>
                  <a:cubicBezTo>
                    <a:pt x="6338" y="7950"/>
                    <a:pt x="6858" y="7777"/>
                    <a:pt x="7449" y="7651"/>
                  </a:cubicBezTo>
                  <a:lnTo>
                    <a:pt x="17215" y="5508"/>
                  </a:lnTo>
                  <a:lnTo>
                    <a:pt x="12952" y="2449"/>
                  </a:lnTo>
                  <a:cubicBezTo>
                    <a:pt x="12728" y="2287"/>
                    <a:pt x="12609" y="2119"/>
                    <a:pt x="12586" y="1946"/>
                  </a:cubicBezTo>
                  <a:cubicBezTo>
                    <a:pt x="12562" y="1778"/>
                    <a:pt x="12633" y="1616"/>
                    <a:pt x="12787" y="1461"/>
                  </a:cubicBezTo>
                  <a:cubicBezTo>
                    <a:pt x="12940" y="1311"/>
                    <a:pt x="13176" y="1167"/>
                    <a:pt x="13472" y="1042"/>
                  </a:cubicBezTo>
                  <a:cubicBezTo>
                    <a:pt x="13767" y="922"/>
                    <a:pt x="14145" y="814"/>
                    <a:pt x="14582" y="736"/>
                  </a:cubicBezTo>
                  <a:lnTo>
                    <a:pt x="18349" y="60"/>
                  </a:lnTo>
                  <a:cubicBezTo>
                    <a:pt x="18408" y="48"/>
                    <a:pt x="18479" y="42"/>
                    <a:pt x="18538" y="30"/>
                  </a:cubicBezTo>
                  <a:cubicBezTo>
                    <a:pt x="18597" y="24"/>
                    <a:pt x="18668" y="18"/>
                    <a:pt x="18727" y="12"/>
                  </a:cubicBezTo>
                  <a:cubicBezTo>
                    <a:pt x="18798" y="6"/>
                    <a:pt x="18857" y="0"/>
                    <a:pt x="18928" y="0"/>
                  </a:cubicBezTo>
                  <a:cubicBezTo>
                    <a:pt x="18987" y="6"/>
                    <a:pt x="19058" y="6"/>
                    <a:pt x="19128" y="6"/>
                  </a:cubicBezTo>
                  <a:close/>
                </a:path>
              </a:pathLst>
            </a:custGeom>
            <a:solidFill>
              <a:schemeClr val="tx1">
                <a:lumMod val="50000"/>
                <a:lumOff val="50000"/>
              </a:schemeClr>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a:p>
          </p:txBody>
        </p:sp>
        <p:sp>
          <p:nvSpPr>
            <p:cNvPr id="20" name="Shape">
              <a:extLst>
                <a:ext uri="{FF2B5EF4-FFF2-40B4-BE49-F238E27FC236}">
                  <a16:creationId xmlns:a16="http://schemas.microsoft.com/office/drawing/2014/main" id="{35786366-82B2-06A1-6064-D6C54DF0A929}"/>
                </a:ext>
              </a:extLst>
            </p:cNvPr>
            <p:cNvSpPr/>
            <p:nvPr/>
          </p:nvSpPr>
          <p:spPr>
            <a:xfrm>
              <a:off x="9944100" y="1803283"/>
              <a:ext cx="90171" cy="48261"/>
            </a:xfrm>
            <a:custGeom>
              <a:avLst/>
              <a:gdLst/>
              <a:ahLst/>
              <a:cxnLst>
                <a:cxn ang="0">
                  <a:pos x="wd2" y="hd2"/>
                </a:cxn>
                <a:cxn ang="5400000">
                  <a:pos x="wd2" y="hd2"/>
                </a:cxn>
                <a:cxn ang="10800000">
                  <a:pos x="wd2" y="hd2"/>
                </a:cxn>
                <a:cxn ang="16200000">
                  <a:pos x="wd2" y="hd2"/>
                </a:cxn>
              </a:cxnLst>
              <a:rect l="0" t="0" r="r" b="b"/>
              <a:pathLst>
                <a:path w="21600" h="21600" extrusionOk="0">
                  <a:moveTo>
                    <a:pt x="16732" y="0"/>
                  </a:moveTo>
                  <a:lnTo>
                    <a:pt x="21600" y="10232"/>
                  </a:lnTo>
                  <a:lnTo>
                    <a:pt x="4868" y="21600"/>
                  </a:lnTo>
                  <a:lnTo>
                    <a:pt x="0" y="11368"/>
                  </a:lnTo>
                  <a:close/>
                </a:path>
              </a:pathLst>
            </a:custGeom>
            <a:solidFill>
              <a:srgbClr val="F6F6F6"/>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a:p>
          </p:txBody>
        </p:sp>
        <p:sp>
          <p:nvSpPr>
            <p:cNvPr id="21" name="Shape">
              <a:extLst>
                <a:ext uri="{FF2B5EF4-FFF2-40B4-BE49-F238E27FC236}">
                  <a16:creationId xmlns:a16="http://schemas.microsoft.com/office/drawing/2014/main" id="{996FB1F2-9362-9992-8830-0A5662E9C093}"/>
                </a:ext>
              </a:extLst>
            </p:cNvPr>
            <p:cNvSpPr/>
            <p:nvPr/>
          </p:nvSpPr>
          <p:spPr>
            <a:xfrm>
              <a:off x="9563100" y="2209682"/>
              <a:ext cx="120650" cy="125731"/>
            </a:xfrm>
            <a:custGeom>
              <a:avLst/>
              <a:gdLst/>
              <a:ahLst/>
              <a:cxnLst>
                <a:cxn ang="0">
                  <a:pos x="wd2" y="hd2"/>
                </a:cxn>
                <a:cxn ang="5400000">
                  <a:pos x="wd2" y="hd2"/>
                </a:cxn>
                <a:cxn ang="10800000">
                  <a:pos x="wd2" y="hd2"/>
                </a:cxn>
                <a:cxn ang="16200000">
                  <a:pos x="wd2" y="hd2"/>
                </a:cxn>
              </a:cxnLst>
              <a:rect l="0" t="0" r="r" b="b"/>
              <a:pathLst>
                <a:path w="21600" h="21600" extrusionOk="0">
                  <a:moveTo>
                    <a:pt x="0" y="2400"/>
                  </a:moveTo>
                  <a:lnTo>
                    <a:pt x="6594" y="0"/>
                  </a:lnTo>
                  <a:lnTo>
                    <a:pt x="21600" y="19200"/>
                  </a:lnTo>
                  <a:lnTo>
                    <a:pt x="15006" y="21600"/>
                  </a:lnTo>
                  <a:close/>
                </a:path>
              </a:pathLst>
            </a:custGeom>
            <a:solidFill>
              <a:srgbClr val="F6F6F6"/>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a:p>
          </p:txBody>
        </p:sp>
        <p:sp>
          <p:nvSpPr>
            <p:cNvPr id="22" name="Shape">
              <a:extLst>
                <a:ext uri="{FF2B5EF4-FFF2-40B4-BE49-F238E27FC236}">
                  <a16:creationId xmlns:a16="http://schemas.microsoft.com/office/drawing/2014/main" id="{6C27B73A-1B52-D0D7-EB00-BF789D97F0E5}"/>
                </a:ext>
              </a:extLst>
            </p:cNvPr>
            <p:cNvSpPr/>
            <p:nvPr/>
          </p:nvSpPr>
          <p:spPr>
            <a:xfrm>
              <a:off x="9740900" y="2438282"/>
              <a:ext cx="128271" cy="135891"/>
            </a:xfrm>
            <a:custGeom>
              <a:avLst/>
              <a:gdLst/>
              <a:ahLst/>
              <a:cxnLst>
                <a:cxn ang="0">
                  <a:pos x="wd2" y="hd2"/>
                </a:cxn>
                <a:cxn ang="5400000">
                  <a:pos x="wd2" y="hd2"/>
                </a:cxn>
                <a:cxn ang="10800000">
                  <a:pos x="wd2" y="hd2"/>
                </a:cxn>
                <a:cxn ang="16200000">
                  <a:pos x="wd2" y="hd2"/>
                </a:cxn>
              </a:cxnLst>
              <a:rect l="0" t="0" r="r" b="b"/>
              <a:pathLst>
                <a:path w="21600" h="21600" extrusionOk="0">
                  <a:moveTo>
                    <a:pt x="21600" y="19178"/>
                  </a:moveTo>
                  <a:lnTo>
                    <a:pt x="15398" y="21600"/>
                  </a:lnTo>
                  <a:lnTo>
                    <a:pt x="0" y="2422"/>
                  </a:lnTo>
                  <a:lnTo>
                    <a:pt x="6202" y="0"/>
                  </a:lnTo>
                  <a:close/>
                </a:path>
              </a:pathLst>
            </a:custGeom>
            <a:solidFill>
              <a:srgbClr val="F6F6F6"/>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a:p>
          </p:txBody>
        </p:sp>
        <p:sp>
          <p:nvSpPr>
            <p:cNvPr id="23" name="Shape">
              <a:extLst>
                <a:ext uri="{FF2B5EF4-FFF2-40B4-BE49-F238E27FC236}">
                  <a16:creationId xmlns:a16="http://schemas.microsoft.com/office/drawing/2014/main" id="{BA0E09C7-D0D3-99BE-917F-B8999E711BC2}"/>
                </a:ext>
              </a:extLst>
            </p:cNvPr>
            <p:cNvSpPr/>
            <p:nvPr/>
          </p:nvSpPr>
          <p:spPr>
            <a:xfrm>
              <a:off x="9918700" y="2679583"/>
              <a:ext cx="134620" cy="144779"/>
            </a:xfrm>
            <a:custGeom>
              <a:avLst/>
              <a:gdLst/>
              <a:ahLst/>
              <a:cxnLst>
                <a:cxn ang="0">
                  <a:pos x="wd2" y="hd2"/>
                </a:cxn>
                <a:cxn ang="5400000">
                  <a:pos x="wd2" y="hd2"/>
                </a:cxn>
                <a:cxn ang="10800000">
                  <a:pos x="wd2" y="hd2"/>
                </a:cxn>
                <a:cxn ang="16200000">
                  <a:pos x="wd2" y="hd2"/>
                </a:cxn>
              </a:cxnLst>
              <a:rect l="0" t="0" r="r" b="b"/>
              <a:pathLst>
                <a:path w="21600" h="21600" extrusionOk="0">
                  <a:moveTo>
                    <a:pt x="17525" y="13642"/>
                  </a:moveTo>
                  <a:cubicBezTo>
                    <a:pt x="17932" y="14210"/>
                    <a:pt x="18340" y="14779"/>
                    <a:pt x="18747" y="15347"/>
                  </a:cubicBezTo>
                  <a:cubicBezTo>
                    <a:pt x="19155" y="15916"/>
                    <a:pt x="19562" y="16484"/>
                    <a:pt x="19766" y="17053"/>
                  </a:cubicBezTo>
                  <a:cubicBezTo>
                    <a:pt x="20174" y="17621"/>
                    <a:pt x="20377" y="18189"/>
                    <a:pt x="20785" y="18758"/>
                  </a:cubicBezTo>
                  <a:cubicBezTo>
                    <a:pt x="20989" y="19326"/>
                    <a:pt x="21396" y="19895"/>
                    <a:pt x="21600" y="20653"/>
                  </a:cubicBezTo>
                  <a:lnTo>
                    <a:pt x="14468" y="21600"/>
                  </a:lnTo>
                  <a:cubicBezTo>
                    <a:pt x="14264" y="21031"/>
                    <a:pt x="14060" y="20653"/>
                    <a:pt x="13857" y="20084"/>
                  </a:cubicBezTo>
                  <a:cubicBezTo>
                    <a:pt x="13653" y="19705"/>
                    <a:pt x="13449" y="19137"/>
                    <a:pt x="13042" y="18758"/>
                  </a:cubicBezTo>
                  <a:cubicBezTo>
                    <a:pt x="12838" y="18379"/>
                    <a:pt x="12430" y="17810"/>
                    <a:pt x="12226" y="17432"/>
                  </a:cubicBezTo>
                  <a:cubicBezTo>
                    <a:pt x="11819" y="17053"/>
                    <a:pt x="11615" y="16484"/>
                    <a:pt x="11208" y="16105"/>
                  </a:cubicBezTo>
                  <a:lnTo>
                    <a:pt x="0" y="2463"/>
                  </a:lnTo>
                  <a:lnTo>
                    <a:pt x="6113" y="0"/>
                  </a:lnTo>
                  <a:lnTo>
                    <a:pt x="17525" y="13642"/>
                  </a:lnTo>
                  <a:close/>
                </a:path>
              </a:pathLst>
            </a:custGeom>
            <a:solidFill>
              <a:srgbClr val="F6F6F6"/>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a:p>
          </p:txBody>
        </p:sp>
        <p:sp>
          <p:nvSpPr>
            <p:cNvPr id="24" name="Shape">
              <a:extLst>
                <a:ext uri="{FF2B5EF4-FFF2-40B4-BE49-F238E27FC236}">
                  <a16:creationId xmlns:a16="http://schemas.microsoft.com/office/drawing/2014/main" id="{E5546A1C-B575-4DC2-4FD3-C08D89CE808C}"/>
                </a:ext>
              </a:extLst>
            </p:cNvPr>
            <p:cNvSpPr/>
            <p:nvPr/>
          </p:nvSpPr>
          <p:spPr>
            <a:xfrm>
              <a:off x="9829799" y="2958983"/>
              <a:ext cx="185421" cy="116842"/>
            </a:xfrm>
            <a:custGeom>
              <a:avLst/>
              <a:gdLst/>
              <a:ahLst/>
              <a:cxnLst>
                <a:cxn ang="0">
                  <a:pos x="wd2" y="hd2"/>
                </a:cxn>
                <a:cxn ang="5400000">
                  <a:pos x="wd2" y="hd2"/>
                </a:cxn>
                <a:cxn ang="10800000">
                  <a:pos x="wd2" y="hd2"/>
                </a:cxn>
                <a:cxn ang="16200000">
                  <a:pos x="wd2" y="hd2"/>
                </a:cxn>
              </a:cxnLst>
              <a:rect l="0" t="0" r="r" b="b"/>
              <a:pathLst>
                <a:path w="21600" h="21600" extrusionOk="0">
                  <a:moveTo>
                    <a:pt x="9321" y="8922"/>
                  </a:moveTo>
                  <a:cubicBezTo>
                    <a:pt x="10060" y="8452"/>
                    <a:pt x="10800" y="7748"/>
                    <a:pt x="11540" y="7043"/>
                  </a:cubicBezTo>
                  <a:cubicBezTo>
                    <a:pt x="12279" y="6339"/>
                    <a:pt x="13019" y="5635"/>
                    <a:pt x="13611" y="4930"/>
                  </a:cubicBezTo>
                  <a:cubicBezTo>
                    <a:pt x="14203" y="4226"/>
                    <a:pt x="14943" y="3522"/>
                    <a:pt x="15534" y="2583"/>
                  </a:cubicBezTo>
                  <a:cubicBezTo>
                    <a:pt x="16126" y="1878"/>
                    <a:pt x="16718" y="939"/>
                    <a:pt x="17162" y="0"/>
                  </a:cubicBezTo>
                  <a:lnTo>
                    <a:pt x="21600" y="4461"/>
                  </a:lnTo>
                  <a:cubicBezTo>
                    <a:pt x="21008" y="5635"/>
                    <a:pt x="20268" y="6574"/>
                    <a:pt x="19677" y="7513"/>
                  </a:cubicBezTo>
                  <a:cubicBezTo>
                    <a:pt x="18937" y="8452"/>
                    <a:pt x="18197" y="9392"/>
                    <a:pt x="17458" y="10330"/>
                  </a:cubicBezTo>
                  <a:cubicBezTo>
                    <a:pt x="16718" y="11270"/>
                    <a:pt x="15830" y="11974"/>
                    <a:pt x="14942" y="12913"/>
                  </a:cubicBezTo>
                  <a:cubicBezTo>
                    <a:pt x="14055" y="13617"/>
                    <a:pt x="13167" y="14322"/>
                    <a:pt x="12279" y="15026"/>
                  </a:cubicBezTo>
                  <a:lnTo>
                    <a:pt x="2811" y="21600"/>
                  </a:lnTo>
                  <a:lnTo>
                    <a:pt x="0" y="15261"/>
                  </a:lnTo>
                  <a:lnTo>
                    <a:pt x="9321" y="8922"/>
                  </a:lnTo>
                  <a:close/>
                </a:path>
              </a:pathLst>
            </a:custGeom>
            <a:solidFill>
              <a:srgbClr val="F6F6F6"/>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a:p>
          </p:txBody>
        </p:sp>
        <p:sp>
          <p:nvSpPr>
            <p:cNvPr id="25" name="Shape">
              <a:extLst>
                <a:ext uri="{FF2B5EF4-FFF2-40B4-BE49-F238E27FC236}">
                  <a16:creationId xmlns:a16="http://schemas.microsoft.com/office/drawing/2014/main" id="{6E37475C-A880-FA1D-5A43-EA35B9A4E94F}"/>
                </a:ext>
              </a:extLst>
            </p:cNvPr>
            <p:cNvSpPr/>
            <p:nvPr/>
          </p:nvSpPr>
          <p:spPr>
            <a:xfrm>
              <a:off x="9486900" y="3111383"/>
              <a:ext cx="199391" cy="113029"/>
            </a:xfrm>
            <a:custGeom>
              <a:avLst/>
              <a:gdLst/>
              <a:ahLst/>
              <a:cxnLst>
                <a:cxn ang="0">
                  <a:pos x="wd2" y="hd2"/>
                </a:cxn>
                <a:cxn ang="5400000">
                  <a:pos x="wd2" y="hd2"/>
                </a:cxn>
                <a:cxn ang="10800000">
                  <a:pos x="wd2" y="hd2"/>
                </a:cxn>
                <a:cxn ang="16200000">
                  <a:pos x="wd2" y="hd2"/>
                </a:cxn>
              </a:cxnLst>
              <a:rect l="0" t="0" r="r" b="b"/>
              <a:pathLst>
                <a:path w="21600" h="21600" extrusionOk="0">
                  <a:moveTo>
                    <a:pt x="0" y="14805"/>
                  </a:moveTo>
                  <a:lnTo>
                    <a:pt x="18986" y="0"/>
                  </a:lnTo>
                  <a:lnTo>
                    <a:pt x="21600" y="6795"/>
                  </a:lnTo>
                  <a:lnTo>
                    <a:pt x="2476" y="21600"/>
                  </a:lnTo>
                  <a:close/>
                </a:path>
              </a:pathLst>
            </a:custGeom>
            <a:solidFill>
              <a:srgbClr val="F6F6F6"/>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a:p>
          </p:txBody>
        </p:sp>
        <p:sp>
          <p:nvSpPr>
            <p:cNvPr id="26" name="Shape">
              <a:extLst>
                <a:ext uri="{FF2B5EF4-FFF2-40B4-BE49-F238E27FC236}">
                  <a16:creationId xmlns:a16="http://schemas.microsoft.com/office/drawing/2014/main" id="{E50F1CCB-5A33-E5A4-8796-6E23E28398CB}"/>
                </a:ext>
              </a:extLst>
            </p:cNvPr>
            <p:cNvSpPr/>
            <p:nvPr/>
          </p:nvSpPr>
          <p:spPr>
            <a:xfrm>
              <a:off x="9118599" y="3276482"/>
              <a:ext cx="207012" cy="119381"/>
            </a:xfrm>
            <a:custGeom>
              <a:avLst/>
              <a:gdLst/>
              <a:ahLst/>
              <a:cxnLst>
                <a:cxn ang="0">
                  <a:pos x="wd2" y="hd2"/>
                </a:cxn>
                <a:cxn ang="5400000">
                  <a:pos x="wd2" y="hd2"/>
                </a:cxn>
                <a:cxn ang="10800000">
                  <a:pos x="wd2" y="hd2"/>
                </a:cxn>
                <a:cxn ang="16200000">
                  <a:pos x="wd2" y="hd2"/>
                </a:cxn>
              </a:cxnLst>
              <a:rect l="0" t="0" r="r" b="b"/>
              <a:pathLst>
                <a:path w="21600" h="21600" extrusionOk="0">
                  <a:moveTo>
                    <a:pt x="0" y="14706"/>
                  </a:moveTo>
                  <a:lnTo>
                    <a:pt x="19215" y="0"/>
                  </a:lnTo>
                  <a:lnTo>
                    <a:pt x="21600" y="6664"/>
                  </a:lnTo>
                  <a:lnTo>
                    <a:pt x="2253" y="21600"/>
                  </a:lnTo>
                  <a:close/>
                </a:path>
              </a:pathLst>
            </a:custGeom>
            <a:solidFill>
              <a:srgbClr val="F6F6F6"/>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a:p>
          </p:txBody>
        </p:sp>
        <p:sp>
          <p:nvSpPr>
            <p:cNvPr id="27" name="Shape">
              <a:extLst>
                <a:ext uri="{FF2B5EF4-FFF2-40B4-BE49-F238E27FC236}">
                  <a16:creationId xmlns:a16="http://schemas.microsoft.com/office/drawing/2014/main" id="{F9E7D1B4-95A8-29D0-1B0E-4FB08656A3EA}"/>
                </a:ext>
              </a:extLst>
            </p:cNvPr>
            <p:cNvSpPr/>
            <p:nvPr/>
          </p:nvSpPr>
          <p:spPr>
            <a:xfrm>
              <a:off x="8737600" y="3441583"/>
              <a:ext cx="210820" cy="134620"/>
            </a:xfrm>
            <a:custGeom>
              <a:avLst/>
              <a:gdLst/>
              <a:ahLst/>
              <a:cxnLst>
                <a:cxn ang="0">
                  <a:pos x="wd2" y="hd2"/>
                </a:cxn>
                <a:cxn ang="5400000">
                  <a:pos x="wd2" y="hd2"/>
                </a:cxn>
                <a:cxn ang="10800000">
                  <a:pos x="wd2" y="hd2"/>
                </a:cxn>
                <a:cxn ang="16200000">
                  <a:pos x="wd2" y="hd2"/>
                </a:cxn>
              </a:cxnLst>
              <a:rect l="0" t="0" r="r" b="b"/>
              <a:pathLst>
                <a:path w="21600" h="21600" extrusionOk="0">
                  <a:moveTo>
                    <a:pt x="12231" y="12838"/>
                  </a:moveTo>
                  <a:cubicBezTo>
                    <a:pt x="11451" y="13449"/>
                    <a:pt x="10670" y="14060"/>
                    <a:pt x="9889" y="14672"/>
                  </a:cubicBezTo>
                  <a:cubicBezTo>
                    <a:pt x="9109" y="15283"/>
                    <a:pt x="8458" y="16098"/>
                    <a:pt x="7677" y="16709"/>
                  </a:cubicBezTo>
                  <a:cubicBezTo>
                    <a:pt x="7027" y="17525"/>
                    <a:pt x="6246" y="18136"/>
                    <a:pt x="5595" y="18951"/>
                  </a:cubicBezTo>
                  <a:cubicBezTo>
                    <a:pt x="4945" y="19766"/>
                    <a:pt x="4294" y="20581"/>
                    <a:pt x="3774" y="21600"/>
                  </a:cubicBezTo>
                  <a:lnTo>
                    <a:pt x="0" y="16913"/>
                  </a:lnTo>
                  <a:cubicBezTo>
                    <a:pt x="781" y="15894"/>
                    <a:pt x="1431" y="14875"/>
                    <a:pt x="2212" y="13856"/>
                  </a:cubicBezTo>
                  <a:cubicBezTo>
                    <a:pt x="2993" y="12838"/>
                    <a:pt x="3774" y="12022"/>
                    <a:pt x="4684" y="11004"/>
                  </a:cubicBezTo>
                  <a:cubicBezTo>
                    <a:pt x="5465" y="10188"/>
                    <a:pt x="6376" y="9373"/>
                    <a:pt x="7287" y="8558"/>
                  </a:cubicBezTo>
                  <a:cubicBezTo>
                    <a:pt x="8198" y="7743"/>
                    <a:pt x="9109" y="7132"/>
                    <a:pt x="10019" y="6521"/>
                  </a:cubicBezTo>
                  <a:lnTo>
                    <a:pt x="19518" y="0"/>
                  </a:lnTo>
                  <a:lnTo>
                    <a:pt x="21600" y="6317"/>
                  </a:lnTo>
                  <a:lnTo>
                    <a:pt x="12231" y="12838"/>
                  </a:lnTo>
                  <a:close/>
                </a:path>
              </a:pathLst>
            </a:custGeom>
            <a:solidFill>
              <a:srgbClr val="F6F6F6"/>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a:p>
          </p:txBody>
        </p:sp>
        <p:sp>
          <p:nvSpPr>
            <p:cNvPr id="28" name="Shape">
              <a:extLst>
                <a:ext uri="{FF2B5EF4-FFF2-40B4-BE49-F238E27FC236}">
                  <a16:creationId xmlns:a16="http://schemas.microsoft.com/office/drawing/2014/main" id="{07D24562-E848-6D2A-19FF-0DBBD60710C9}"/>
                </a:ext>
              </a:extLst>
            </p:cNvPr>
            <p:cNvSpPr/>
            <p:nvPr/>
          </p:nvSpPr>
          <p:spPr>
            <a:xfrm>
              <a:off x="8661400" y="3733683"/>
              <a:ext cx="127002" cy="200661"/>
            </a:xfrm>
            <a:custGeom>
              <a:avLst/>
              <a:gdLst/>
              <a:ahLst/>
              <a:cxnLst>
                <a:cxn ang="0">
                  <a:pos x="wd2" y="hd2"/>
                </a:cxn>
                <a:cxn ang="5400000">
                  <a:pos x="wd2" y="hd2"/>
                </a:cxn>
                <a:cxn ang="10800000">
                  <a:pos x="wd2" y="hd2"/>
                </a:cxn>
                <a:cxn ang="16200000">
                  <a:pos x="wd2" y="hd2"/>
                </a:cxn>
              </a:cxnLst>
              <a:rect l="0" t="0" r="r" b="b"/>
              <a:pathLst>
                <a:path w="21600" h="21600" extrusionOk="0">
                  <a:moveTo>
                    <a:pt x="9288" y="0"/>
                  </a:moveTo>
                  <a:cubicBezTo>
                    <a:pt x="9288" y="410"/>
                    <a:pt x="9504" y="957"/>
                    <a:pt x="9504" y="1367"/>
                  </a:cubicBezTo>
                  <a:cubicBezTo>
                    <a:pt x="9720" y="1777"/>
                    <a:pt x="9720" y="2324"/>
                    <a:pt x="9936" y="2734"/>
                  </a:cubicBezTo>
                  <a:cubicBezTo>
                    <a:pt x="10152" y="3144"/>
                    <a:pt x="10368" y="3554"/>
                    <a:pt x="10584" y="4101"/>
                  </a:cubicBezTo>
                  <a:cubicBezTo>
                    <a:pt x="10800" y="4511"/>
                    <a:pt x="11232" y="4921"/>
                    <a:pt x="11448" y="5332"/>
                  </a:cubicBezTo>
                  <a:lnTo>
                    <a:pt x="21600" y="19139"/>
                  </a:lnTo>
                  <a:lnTo>
                    <a:pt x="13176" y="21600"/>
                  </a:lnTo>
                  <a:lnTo>
                    <a:pt x="3024" y="7792"/>
                  </a:lnTo>
                  <a:cubicBezTo>
                    <a:pt x="2592" y="7246"/>
                    <a:pt x="2376" y="6699"/>
                    <a:pt x="1944" y="6152"/>
                  </a:cubicBezTo>
                  <a:cubicBezTo>
                    <a:pt x="1728" y="5605"/>
                    <a:pt x="1296" y="5058"/>
                    <a:pt x="1080" y="4512"/>
                  </a:cubicBezTo>
                  <a:cubicBezTo>
                    <a:pt x="864" y="3965"/>
                    <a:pt x="648" y="3418"/>
                    <a:pt x="432" y="2734"/>
                  </a:cubicBezTo>
                  <a:cubicBezTo>
                    <a:pt x="216" y="2187"/>
                    <a:pt x="216" y="1641"/>
                    <a:pt x="0" y="957"/>
                  </a:cubicBezTo>
                  <a:lnTo>
                    <a:pt x="9288" y="0"/>
                  </a:lnTo>
                  <a:close/>
                </a:path>
              </a:pathLst>
            </a:custGeom>
            <a:solidFill>
              <a:srgbClr val="F6F6F6"/>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a:p>
          </p:txBody>
        </p:sp>
        <p:sp>
          <p:nvSpPr>
            <p:cNvPr id="29" name="Shape">
              <a:extLst>
                <a:ext uri="{FF2B5EF4-FFF2-40B4-BE49-F238E27FC236}">
                  <a16:creationId xmlns:a16="http://schemas.microsoft.com/office/drawing/2014/main" id="{D8ED7D58-FEF6-DC7D-6D45-49D6CA403186}"/>
                </a:ext>
              </a:extLst>
            </p:cNvPr>
            <p:cNvSpPr/>
            <p:nvPr/>
          </p:nvSpPr>
          <p:spPr>
            <a:xfrm>
              <a:off x="8826500" y="4101982"/>
              <a:ext cx="144780" cy="227330"/>
            </a:xfrm>
            <a:custGeom>
              <a:avLst/>
              <a:gdLst/>
              <a:ahLst/>
              <a:cxnLst>
                <a:cxn ang="0">
                  <a:pos x="wd2" y="hd2"/>
                </a:cxn>
                <a:cxn ang="5400000">
                  <a:pos x="wd2" y="hd2"/>
                </a:cxn>
                <a:cxn ang="10800000">
                  <a:pos x="wd2" y="hd2"/>
                </a:cxn>
                <a:cxn ang="16200000">
                  <a:pos x="wd2" y="hd2"/>
                </a:cxn>
              </a:cxnLst>
              <a:rect l="0" t="0" r="r" b="b"/>
              <a:pathLst>
                <a:path w="21600" h="21600" extrusionOk="0">
                  <a:moveTo>
                    <a:pt x="0" y="2413"/>
                  </a:moveTo>
                  <a:lnTo>
                    <a:pt x="7579" y="0"/>
                  </a:lnTo>
                  <a:lnTo>
                    <a:pt x="21600" y="19066"/>
                  </a:lnTo>
                  <a:lnTo>
                    <a:pt x="13832" y="21600"/>
                  </a:lnTo>
                  <a:close/>
                </a:path>
              </a:pathLst>
            </a:custGeom>
            <a:solidFill>
              <a:srgbClr val="F6F6F6"/>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a:p>
          </p:txBody>
        </p:sp>
        <p:sp>
          <p:nvSpPr>
            <p:cNvPr id="30" name="Shape">
              <a:extLst>
                <a:ext uri="{FF2B5EF4-FFF2-40B4-BE49-F238E27FC236}">
                  <a16:creationId xmlns:a16="http://schemas.microsoft.com/office/drawing/2014/main" id="{C0D93104-437A-CF5D-A6A8-8B366C8A6CB5}"/>
                </a:ext>
              </a:extLst>
            </p:cNvPr>
            <p:cNvSpPr/>
            <p:nvPr/>
          </p:nvSpPr>
          <p:spPr>
            <a:xfrm>
              <a:off x="9016999" y="4508383"/>
              <a:ext cx="157481" cy="252729"/>
            </a:xfrm>
            <a:custGeom>
              <a:avLst/>
              <a:gdLst/>
              <a:ahLst/>
              <a:cxnLst>
                <a:cxn ang="0">
                  <a:pos x="wd2" y="hd2"/>
                </a:cxn>
                <a:cxn ang="5400000">
                  <a:pos x="wd2" y="hd2"/>
                </a:cxn>
                <a:cxn ang="10800000">
                  <a:pos x="wd2" y="hd2"/>
                </a:cxn>
                <a:cxn ang="16200000">
                  <a:pos x="wd2" y="hd2"/>
                </a:cxn>
              </a:cxnLst>
              <a:rect l="0" t="0" r="r" b="b"/>
              <a:pathLst>
                <a:path w="21600" h="21600" extrusionOk="0">
                  <a:moveTo>
                    <a:pt x="7142" y="0"/>
                  </a:moveTo>
                  <a:lnTo>
                    <a:pt x="21600" y="19104"/>
                  </a:lnTo>
                  <a:lnTo>
                    <a:pt x="14284" y="21600"/>
                  </a:lnTo>
                  <a:lnTo>
                    <a:pt x="0" y="2279"/>
                  </a:lnTo>
                  <a:close/>
                </a:path>
              </a:pathLst>
            </a:custGeom>
            <a:solidFill>
              <a:srgbClr val="F6F6F6"/>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a:p>
          </p:txBody>
        </p:sp>
        <p:sp>
          <p:nvSpPr>
            <p:cNvPr id="31" name="Shape">
              <a:extLst>
                <a:ext uri="{FF2B5EF4-FFF2-40B4-BE49-F238E27FC236}">
                  <a16:creationId xmlns:a16="http://schemas.microsoft.com/office/drawing/2014/main" id="{6E8B55DA-035E-22E1-09A7-4A5142EF7DB9}"/>
                </a:ext>
              </a:extLst>
            </p:cNvPr>
            <p:cNvSpPr/>
            <p:nvPr/>
          </p:nvSpPr>
          <p:spPr>
            <a:xfrm>
              <a:off x="9156700" y="4978282"/>
              <a:ext cx="129540" cy="295911"/>
            </a:xfrm>
            <a:custGeom>
              <a:avLst/>
              <a:gdLst/>
              <a:ahLst/>
              <a:cxnLst>
                <a:cxn ang="0">
                  <a:pos x="wd2" y="hd2"/>
                </a:cxn>
                <a:cxn ang="5400000">
                  <a:pos x="wd2" y="hd2"/>
                </a:cxn>
                <a:cxn ang="10800000">
                  <a:pos x="wd2" y="hd2"/>
                </a:cxn>
                <a:cxn ang="16200000">
                  <a:pos x="wd2" y="hd2"/>
                </a:cxn>
              </a:cxnLst>
              <a:rect l="0" t="0" r="r" b="b"/>
              <a:pathLst>
                <a:path w="21600" h="21600" extrusionOk="0">
                  <a:moveTo>
                    <a:pt x="10588" y="1020"/>
                  </a:moveTo>
                  <a:lnTo>
                    <a:pt x="20753" y="0"/>
                  </a:lnTo>
                  <a:cubicBezTo>
                    <a:pt x="20965" y="371"/>
                    <a:pt x="20965" y="742"/>
                    <a:pt x="21177" y="1112"/>
                  </a:cubicBezTo>
                  <a:cubicBezTo>
                    <a:pt x="21388" y="1483"/>
                    <a:pt x="21388" y="1854"/>
                    <a:pt x="21388" y="2318"/>
                  </a:cubicBezTo>
                  <a:cubicBezTo>
                    <a:pt x="21388" y="2688"/>
                    <a:pt x="21600" y="3152"/>
                    <a:pt x="21600" y="3523"/>
                  </a:cubicBezTo>
                  <a:cubicBezTo>
                    <a:pt x="21600" y="3894"/>
                    <a:pt x="21600" y="4357"/>
                    <a:pt x="21600" y="4728"/>
                  </a:cubicBezTo>
                  <a:cubicBezTo>
                    <a:pt x="21600" y="6211"/>
                    <a:pt x="21176" y="7694"/>
                    <a:pt x="20541" y="9085"/>
                  </a:cubicBezTo>
                  <a:cubicBezTo>
                    <a:pt x="19906" y="10568"/>
                    <a:pt x="19059" y="11959"/>
                    <a:pt x="18000" y="13442"/>
                  </a:cubicBezTo>
                  <a:cubicBezTo>
                    <a:pt x="16941" y="14833"/>
                    <a:pt x="15459" y="16316"/>
                    <a:pt x="13765" y="17614"/>
                  </a:cubicBezTo>
                  <a:cubicBezTo>
                    <a:pt x="12071" y="19004"/>
                    <a:pt x="10165" y="20302"/>
                    <a:pt x="8047" y="21600"/>
                  </a:cubicBezTo>
                  <a:lnTo>
                    <a:pt x="0" y="18355"/>
                  </a:lnTo>
                  <a:cubicBezTo>
                    <a:pt x="1694" y="17336"/>
                    <a:pt x="3388" y="16316"/>
                    <a:pt x="4659" y="15203"/>
                  </a:cubicBezTo>
                  <a:cubicBezTo>
                    <a:pt x="5929" y="14091"/>
                    <a:pt x="7200" y="12979"/>
                    <a:pt x="8047" y="11773"/>
                  </a:cubicBezTo>
                  <a:cubicBezTo>
                    <a:pt x="8894" y="10661"/>
                    <a:pt x="9741" y="9456"/>
                    <a:pt x="10165" y="8251"/>
                  </a:cubicBezTo>
                  <a:cubicBezTo>
                    <a:pt x="10588" y="7045"/>
                    <a:pt x="11012" y="5933"/>
                    <a:pt x="11012" y="4728"/>
                  </a:cubicBezTo>
                  <a:cubicBezTo>
                    <a:pt x="11012" y="4450"/>
                    <a:pt x="11012" y="4079"/>
                    <a:pt x="11012" y="3801"/>
                  </a:cubicBezTo>
                  <a:cubicBezTo>
                    <a:pt x="11012" y="3523"/>
                    <a:pt x="11012" y="3152"/>
                    <a:pt x="10800" y="2874"/>
                  </a:cubicBezTo>
                  <a:cubicBezTo>
                    <a:pt x="10800" y="2596"/>
                    <a:pt x="10588" y="2225"/>
                    <a:pt x="10588" y="1947"/>
                  </a:cubicBezTo>
                  <a:cubicBezTo>
                    <a:pt x="10800" y="1576"/>
                    <a:pt x="10800" y="1298"/>
                    <a:pt x="10588" y="1020"/>
                  </a:cubicBezTo>
                  <a:close/>
                </a:path>
              </a:pathLst>
            </a:custGeom>
            <a:solidFill>
              <a:srgbClr val="F6F6F6"/>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a:p>
          </p:txBody>
        </p:sp>
        <p:sp>
          <p:nvSpPr>
            <p:cNvPr id="768" name="Shape">
              <a:extLst>
                <a:ext uri="{FF2B5EF4-FFF2-40B4-BE49-F238E27FC236}">
                  <a16:creationId xmlns:a16="http://schemas.microsoft.com/office/drawing/2014/main" id="{A13B61F1-D299-AB86-920D-BE88B74B5579}"/>
                </a:ext>
              </a:extLst>
            </p:cNvPr>
            <p:cNvSpPr/>
            <p:nvPr/>
          </p:nvSpPr>
          <p:spPr>
            <a:xfrm>
              <a:off x="8686799" y="5384683"/>
              <a:ext cx="276861" cy="209550"/>
            </a:xfrm>
            <a:custGeom>
              <a:avLst/>
              <a:gdLst/>
              <a:ahLst/>
              <a:cxnLst>
                <a:cxn ang="0">
                  <a:pos x="wd2" y="hd2"/>
                </a:cxn>
                <a:cxn ang="5400000">
                  <a:pos x="wd2" y="hd2"/>
                </a:cxn>
                <a:cxn ang="10800000">
                  <a:pos x="wd2" y="hd2"/>
                </a:cxn>
                <a:cxn ang="16200000">
                  <a:pos x="wd2" y="hd2"/>
                </a:cxn>
              </a:cxnLst>
              <a:rect l="0" t="0" r="r" b="b"/>
              <a:pathLst>
                <a:path w="21600" h="21600" extrusionOk="0">
                  <a:moveTo>
                    <a:pt x="0" y="14662"/>
                  </a:moveTo>
                  <a:lnTo>
                    <a:pt x="19519" y="0"/>
                  </a:lnTo>
                  <a:lnTo>
                    <a:pt x="21600" y="6807"/>
                  </a:lnTo>
                  <a:lnTo>
                    <a:pt x="1982" y="21600"/>
                  </a:lnTo>
                  <a:close/>
                </a:path>
              </a:pathLst>
            </a:custGeom>
            <a:solidFill>
              <a:srgbClr val="F6F6F6"/>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a:p>
          </p:txBody>
        </p:sp>
        <p:sp>
          <p:nvSpPr>
            <p:cNvPr id="769" name="Shape">
              <a:extLst>
                <a:ext uri="{FF2B5EF4-FFF2-40B4-BE49-F238E27FC236}">
                  <a16:creationId xmlns:a16="http://schemas.microsoft.com/office/drawing/2014/main" id="{27455B83-0194-8461-90F7-2392B62B8E2E}"/>
                </a:ext>
              </a:extLst>
            </p:cNvPr>
            <p:cNvSpPr/>
            <p:nvPr/>
          </p:nvSpPr>
          <p:spPr>
            <a:xfrm>
              <a:off x="8293100" y="5676783"/>
              <a:ext cx="160021" cy="148592"/>
            </a:xfrm>
            <a:custGeom>
              <a:avLst/>
              <a:gdLst/>
              <a:ahLst/>
              <a:cxnLst>
                <a:cxn ang="0">
                  <a:pos x="wd2" y="hd2"/>
                </a:cxn>
                <a:cxn ang="5400000">
                  <a:pos x="wd2" y="hd2"/>
                </a:cxn>
                <a:cxn ang="10800000">
                  <a:pos x="wd2" y="hd2"/>
                </a:cxn>
                <a:cxn ang="16200000">
                  <a:pos x="wd2" y="hd2"/>
                </a:cxn>
              </a:cxnLst>
              <a:rect l="0" t="0" r="r" b="b"/>
              <a:pathLst>
                <a:path w="21600" h="21600" extrusionOk="0">
                  <a:moveTo>
                    <a:pt x="18514" y="0"/>
                  </a:moveTo>
                  <a:lnTo>
                    <a:pt x="21600" y="10154"/>
                  </a:lnTo>
                  <a:lnTo>
                    <a:pt x="3086" y="21600"/>
                  </a:lnTo>
                  <a:lnTo>
                    <a:pt x="0" y="11446"/>
                  </a:lnTo>
                  <a:close/>
                </a:path>
              </a:pathLst>
            </a:custGeom>
            <a:solidFill>
              <a:srgbClr val="F6F6F6"/>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a:p>
          </p:txBody>
        </p:sp>
        <p:sp>
          <p:nvSpPr>
            <p:cNvPr id="770" name="Shape">
              <a:extLst>
                <a:ext uri="{FF2B5EF4-FFF2-40B4-BE49-F238E27FC236}">
                  <a16:creationId xmlns:a16="http://schemas.microsoft.com/office/drawing/2014/main" id="{40948B24-C6B5-0D71-B769-9039BEA4AB43}"/>
                </a:ext>
              </a:extLst>
            </p:cNvPr>
            <p:cNvSpPr/>
            <p:nvPr/>
          </p:nvSpPr>
          <p:spPr>
            <a:xfrm>
              <a:off x="9486899" y="1993783"/>
              <a:ext cx="77471" cy="118113"/>
            </a:xfrm>
            <a:custGeom>
              <a:avLst/>
              <a:gdLst/>
              <a:ahLst/>
              <a:cxnLst>
                <a:cxn ang="0">
                  <a:pos x="wd2" y="hd2"/>
                </a:cxn>
                <a:cxn ang="5400000">
                  <a:pos x="wd2" y="hd2"/>
                </a:cxn>
                <a:cxn ang="10800000">
                  <a:pos x="wd2" y="hd2"/>
                </a:cxn>
                <a:cxn ang="16200000">
                  <a:pos x="wd2" y="hd2"/>
                </a:cxn>
              </a:cxnLst>
              <a:rect l="0" t="0" r="r" b="b"/>
              <a:pathLst>
                <a:path w="21600" h="21600" extrusionOk="0">
                  <a:moveTo>
                    <a:pt x="12748" y="0"/>
                  </a:moveTo>
                  <a:lnTo>
                    <a:pt x="21600" y="3252"/>
                  </a:lnTo>
                  <a:cubicBezTo>
                    <a:pt x="19830" y="4181"/>
                    <a:pt x="18413" y="5342"/>
                    <a:pt x="16997" y="6271"/>
                  </a:cubicBezTo>
                  <a:cubicBezTo>
                    <a:pt x="15580" y="7432"/>
                    <a:pt x="14518" y="8594"/>
                    <a:pt x="13810" y="9755"/>
                  </a:cubicBezTo>
                  <a:cubicBezTo>
                    <a:pt x="12748" y="10916"/>
                    <a:pt x="12393" y="12077"/>
                    <a:pt x="11685" y="13239"/>
                  </a:cubicBezTo>
                  <a:cubicBezTo>
                    <a:pt x="11331" y="14400"/>
                    <a:pt x="10977" y="15793"/>
                    <a:pt x="10977" y="16955"/>
                  </a:cubicBezTo>
                  <a:cubicBezTo>
                    <a:pt x="10977" y="17187"/>
                    <a:pt x="10977" y="17652"/>
                    <a:pt x="10977" y="17884"/>
                  </a:cubicBezTo>
                  <a:cubicBezTo>
                    <a:pt x="10977" y="18116"/>
                    <a:pt x="10977" y="18581"/>
                    <a:pt x="11331" y="18813"/>
                  </a:cubicBezTo>
                  <a:cubicBezTo>
                    <a:pt x="11331" y="19045"/>
                    <a:pt x="11685" y="19510"/>
                    <a:pt x="11685" y="19742"/>
                  </a:cubicBezTo>
                  <a:cubicBezTo>
                    <a:pt x="11685" y="19974"/>
                    <a:pt x="12039" y="20439"/>
                    <a:pt x="12039" y="20671"/>
                  </a:cubicBezTo>
                  <a:lnTo>
                    <a:pt x="1062" y="21600"/>
                  </a:lnTo>
                  <a:cubicBezTo>
                    <a:pt x="708" y="21136"/>
                    <a:pt x="708" y="20671"/>
                    <a:pt x="708" y="20439"/>
                  </a:cubicBezTo>
                  <a:cubicBezTo>
                    <a:pt x="708" y="19974"/>
                    <a:pt x="354" y="19510"/>
                    <a:pt x="354" y="19277"/>
                  </a:cubicBezTo>
                  <a:cubicBezTo>
                    <a:pt x="354" y="18813"/>
                    <a:pt x="0" y="18348"/>
                    <a:pt x="0" y="18116"/>
                  </a:cubicBezTo>
                  <a:cubicBezTo>
                    <a:pt x="0" y="17652"/>
                    <a:pt x="0" y="17187"/>
                    <a:pt x="0" y="16955"/>
                  </a:cubicBezTo>
                  <a:cubicBezTo>
                    <a:pt x="0" y="15329"/>
                    <a:pt x="354" y="13936"/>
                    <a:pt x="708" y="12310"/>
                  </a:cubicBezTo>
                  <a:cubicBezTo>
                    <a:pt x="1416" y="10916"/>
                    <a:pt x="2125" y="9290"/>
                    <a:pt x="3187" y="7897"/>
                  </a:cubicBezTo>
                  <a:cubicBezTo>
                    <a:pt x="4249" y="6504"/>
                    <a:pt x="5666" y="5110"/>
                    <a:pt x="7436" y="3716"/>
                  </a:cubicBezTo>
                  <a:cubicBezTo>
                    <a:pt x="8852" y="2555"/>
                    <a:pt x="10623" y="1393"/>
                    <a:pt x="12748" y="0"/>
                  </a:cubicBezTo>
                  <a:close/>
                </a:path>
              </a:pathLst>
            </a:custGeom>
            <a:solidFill>
              <a:srgbClr val="F6F6F6"/>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a:p>
          </p:txBody>
        </p:sp>
        <p:sp>
          <p:nvSpPr>
            <p:cNvPr id="771" name="Shape">
              <a:extLst>
                <a:ext uri="{FF2B5EF4-FFF2-40B4-BE49-F238E27FC236}">
                  <a16:creationId xmlns:a16="http://schemas.microsoft.com/office/drawing/2014/main" id="{578BF13D-1956-DAA8-3B85-0300C9E25581}"/>
                </a:ext>
              </a:extLst>
            </p:cNvPr>
            <p:cNvSpPr/>
            <p:nvPr/>
          </p:nvSpPr>
          <p:spPr>
            <a:xfrm>
              <a:off x="9664700" y="1879482"/>
              <a:ext cx="158750" cy="73661"/>
            </a:xfrm>
            <a:custGeom>
              <a:avLst/>
              <a:gdLst/>
              <a:ahLst/>
              <a:cxnLst>
                <a:cxn ang="0">
                  <a:pos x="wd2" y="hd2"/>
                </a:cxn>
                <a:cxn ang="5400000">
                  <a:pos x="wd2" y="hd2"/>
                </a:cxn>
                <a:cxn ang="10800000">
                  <a:pos x="wd2" y="hd2"/>
                </a:cxn>
                <a:cxn ang="16200000">
                  <a:pos x="wd2" y="hd2"/>
                </a:cxn>
              </a:cxnLst>
              <a:rect l="0" t="0" r="r" b="b"/>
              <a:pathLst>
                <a:path w="21600" h="21600" extrusionOk="0">
                  <a:moveTo>
                    <a:pt x="19008" y="0"/>
                  </a:moveTo>
                  <a:lnTo>
                    <a:pt x="21600" y="6704"/>
                  </a:lnTo>
                  <a:lnTo>
                    <a:pt x="2592" y="21600"/>
                  </a:lnTo>
                  <a:lnTo>
                    <a:pt x="0" y="14896"/>
                  </a:lnTo>
                  <a:close/>
                </a:path>
              </a:pathLst>
            </a:custGeom>
            <a:solidFill>
              <a:srgbClr val="F6F6F6"/>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a:p>
          </p:txBody>
        </p:sp>
      </p:grpSp>
      <p:grpSp>
        <p:nvGrpSpPr>
          <p:cNvPr id="772" name="Group 771">
            <a:extLst>
              <a:ext uri="{FF2B5EF4-FFF2-40B4-BE49-F238E27FC236}">
                <a16:creationId xmlns:a16="http://schemas.microsoft.com/office/drawing/2014/main" id="{AE3E8903-EF4E-2834-492F-764ADA45198D}"/>
              </a:ext>
            </a:extLst>
          </p:cNvPr>
          <p:cNvGrpSpPr>
            <a:grpSpLocks noChangeAspect="1"/>
          </p:cNvGrpSpPr>
          <p:nvPr/>
        </p:nvGrpSpPr>
        <p:grpSpPr>
          <a:xfrm>
            <a:off x="8071094" y="1413348"/>
            <a:ext cx="561750" cy="791489"/>
            <a:chOff x="9677399" y="1155583"/>
            <a:chExt cx="509273" cy="717550"/>
          </a:xfrm>
        </p:grpSpPr>
        <p:sp>
          <p:nvSpPr>
            <p:cNvPr id="773" name="Circle">
              <a:extLst>
                <a:ext uri="{FF2B5EF4-FFF2-40B4-BE49-F238E27FC236}">
                  <a16:creationId xmlns:a16="http://schemas.microsoft.com/office/drawing/2014/main" id="{2942FFC1-5CC7-EB95-E47F-C963F5CE8387}"/>
                </a:ext>
              </a:extLst>
            </p:cNvPr>
            <p:cNvSpPr/>
            <p:nvPr/>
          </p:nvSpPr>
          <p:spPr>
            <a:xfrm>
              <a:off x="9880600" y="1771533"/>
              <a:ext cx="101600" cy="101600"/>
            </a:xfrm>
            <a:prstGeom prst="ellipse">
              <a:avLst/>
            </a:prstGeom>
            <a:solidFill>
              <a:srgbClr val="58595B"/>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a:p>
          </p:txBody>
        </p:sp>
        <p:sp>
          <p:nvSpPr>
            <p:cNvPr id="774" name="Shape">
              <a:extLst>
                <a:ext uri="{FF2B5EF4-FFF2-40B4-BE49-F238E27FC236}">
                  <a16:creationId xmlns:a16="http://schemas.microsoft.com/office/drawing/2014/main" id="{79435AFF-585A-C91F-979B-EF5EDB14ECBB}"/>
                </a:ext>
              </a:extLst>
            </p:cNvPr>
            <p:cNvSpPr/>
            <p:nvPr/>
          </p:nvSpPr>
          <p:spPr>
            <a:xfrm>
              <a:off x="9888220" y="1409582"/>
              <a:ext cx="87631" cy="433071"/>
            </a:xfrm>
            <a:custGeom>
              <a:avLst/>
              <a:gdLst/>
              <a:ahLst/>
              <a:cxnLst>
                <a:cxn ang="0">
                  <a:pos x="wd2" y="hd2"/>
                </a:cxn>
                <a:cxn ang="5400000">
                  <a:pos x="wd2" y="hd2"/>
                </a:cxn>
                <a:cxn ang="10800000">
                  <a:pos x="wd2" y="hd2"/>
                </a:cxn>
                <a:cxn ang="16200000">
                  <a:pos x="wd2" y="hd2"/>
                </a:cxn>
              </a:cxnLst>
              <a:rect l="0" t="0" r="r" b="b"/>
              <a:pathLst>
                <a:path w="21600" h="21600" extrusionOk="0">
                  <a:moveTo>
                    <a:pt x="10644" y="21600"/>
                  </a:moveTo>
                  <a:lnTo>
                    <a:pt x="10644" y="21600"/>
                  </a:lnTo>
                  <a:cubicBezTo>
                    <a:pt x="4696" y="21600"/>
                    <a:pt x="0" y="20650"/>
                    <a:pt x="0" y="19446"/>
                  </a:cubicBezTo>
                  <a:lnTo>
                    <a:pt x="0" y="0"/>
                  </a:lnTo>
                  <a:lnTo>
                    <a:pt x="21600" y="0"/>
                  </a:lnTo>
                  <a:lnTo>
                    <a:pt x="21600" y="19446"/>
                  </a:lnTo>
                  <a:cubicBezTo>
                    <a:pt x="21287" y="20650"/>
                    <a:pt x="16591" y="21600"/>
                    <a:pt x="10644" y="21600"/>
                  </a:cubicBezTo>
                  <a:close/>
                </a:path>
              </a:pathLst>
            </a:custGeom>
            <a:solidFill>
              <a:srgbClr val="BCBEC0"/>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a:p>
          </p:txBody>
        </p:sp>
        <p:sp>
          <p:nvSpPr>
            <p:cNvPr id="775" name="Shape">
              <a:extLst>
                <a:ext uri="{FF2B5EF4-FFF2-40B4-BE49-F238E27FC236}">
                  <a16:creationId xmlns:a16="http://schemas.microsoft.com/office/drawing/2014/main" id="{EE693F0C-955E-B150-C6BB-16EFBEF4CF28}"/>
                </a:ext>
              </a:extLst>
            </p:cNvPr>
            <p:cNvSpPr/>
            <p:nvPr/>
          </p:nvSpPr>
          <p:spPr>
            <a:xfrm>
              <a:off x="9677399" y="1155583"/>
              <a:ext cx="509273" cy="508319"/>
            </a:xfrm>
            <a:custGeom>
              <a:avLst/>
              <a:gdLst/>
              <a:ahLst/>
              <a:cxnLst>
                <a:cxn ang="0">
                  <a:pos x="wd2" y="hd2"/>
                </a:cxn>
                <a:cxn ang="5400000">
                  <a:pos x="wd2" y="hd2"/>
                </a:cxn>
                <a:cxn ang="10800000">
                  <a:pos x="wd2" y="hd2"/>
                </a:cxn>
                <a:cxn ang="16200000">
                  <a:pos x="wd2" y="hd2"/>
                </a:cxn>
              </a:cxnLst>
              <a:rect l="0" t="0" r="r" b="b"/>
              <a:pathLst>
                <a:path w="20972" h="20984" extrusionOk="0">
                  <a:moveTo>
                    <a:pt x="8211" y="20079"/>
                  </a:moveTo>
                  <a:lnTo>
                    <a:pt x="941" y="12792"/>
                  </a:lnTo>
                  <a:cubicBezTo>
                    <a:pt x="-314" y="11534"/>
                    <a:pt x="-314" y="9489"/>
                    <a:pt x="941" y="8231"/>
                  </a:cubicBezTo>
                  <a:lnTo>
                    <a:pt x="8211" y="943"/>
                  </a:lnTo>
                  <a:cubicBezTo>
                    <a:pt x="9466" y="-315"/>
                    <a:pt x="11506" y="-315"/>
                    <a:pt x="12761" y="943"/>
                  </a:cubicBezTo>
                  <a:lnTo>
                    <a:pt x="20031" y="8231"/>
                  </a:lnTo>
                  <a:cubicBezTo>
                    <a:pt x="21286" y="9489"/>
                    <a:pt x="21286" y="11534"/>
                    <a:pt x="20031" y="12792"/>
                  </a:cubicBezTo>
                  <a:lnTo>
                    <a:pt x="12761" y="20079"/>
                  </a:lnTo>
                  <a:cubicBezTo>
                    <a:pt x="11454" y="21285"/>
                    <a:pt x="9466" y="21285"/>
                    <a:pt x="8211" y="20079"/>
                  </a:cubicBezTo>
                  <a:close/>
                </a:path>
              </a:pathLst>
            </a:custGeom>
            <a:solidFill>
              <a:schemeClr val="accent4"/>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dirty="0"/>
            </a:p>
          </p:txBody>
        </p:sp>
        <p:sp>
          <p:nvSpPr>
            <p:cNvPr id="776" name="Shape">
              <a:extLst>
                <a:ext uri="{FF2B5EF4-FFF2-40B4-BE49-F238E27FC236}">
                  <a16:creationId xmlns:a16="http://schemas.microsoft.com/office/drawing/2014/main" id="{28148823-65E1-2E63-36FB-A278F191F819}"/>
                </a:ext>
              </a:extLst>
            </p:cNvPr>
            <p:cNvSpPr/>
            <p:nvPr/>
          </p:nvSpPr>
          <p:spPr>
            <a:xfrm>
              <a:off x="9712325" y="1190349"/>
              <a:ext cx="439421" cy="438786"/>
            </a:xfrm>
            <a:custGeom>
              <a:avLst/>
              <a:gdLst/>
              <a:ahLst/>
              <a:cxnLst>
                <a:cxn ang="0">
                  <a:pos x="wd2" y="hd2"/>
                </a:cxn>
                <a:cxn ang="5400000">
                  <a:pos x="wd2" y="hd2"/>
                </a:cxn>
                <a:cxn ang="10800000">
                  <a:pos x="wd2" y="hd2"/>
                </a:cxn>
                <a:cxn ang="16200000">
                  <a:pos x="wd2" y="hd2"/>
                </a:cxn>
              </a:cxnLst>
              <a:rect l="0" t="0" r="r" b="b"/>
              <a:pathLst>
                <a:path w="21600" h="21445" extrusionOk="0">
                  <a:moveTo>
                    <a:pt x="10800" y="21445"/>
                  </a:moveTo>
                  <a:cubicBezTo>
                    <a:pt x="10363" y="21445"/>
                    <a:pt x="9988" y="21321"/>
                    <a:pt x="9676" y="20948"/>
                  </a:cubicBezTo>
                  <a:lnTo>
                    <a:pt x="499" y="11824"/>
                  </a:lnTo>
                  <a:cubicBezTo>
                    <a:pt x="187" y="11514"/>
                    <a:pt x="0" y="11142"/>
                    <a:pt x="0" y="10707"/>
                  </a:cubicBezTo>
                  <a:cubicBezTo>
                    <a:pt x="0" y="10273"/>
                    <a:pt x="187" y="9900"/>
                    <a:pt x="499" y="9590"/>
                  </a:cubicBezTo>
                  <a:lnTo>
                    <a:pt x="9676" y="466"/>
                  </a:lnTo>
                  <a:cubicBezTo>
                    <a:pt x="10301" y="-155"/>
                    <a:pt x="11299" y="-155"/>
                    <a:pt x="11924" y="466"/>
                  </a:cubicBezTo>
                  <a:lnTo>
                    <a:pt x="21101" y="9590"/>
                  </a:lnTo>
                  <a:cubicBezTo>
                    <a:pt x="21413" y="9900"/>
                    <a:pt x="21600" y="10273"/>
                    <a:pt x="21600" y="10707"/>
                  </a:cubicBezTo>
                  <a:cubicBezTo>
                    <a:pt x="21600" y="11142"/>
                    <a:pt x="21413" y="11514"/>
                    <a:pt x="21101" y="11824"/>
                  </a:cubicBezTo>
                  <a:lnTo>
                    <a:pt x="11924" y="20948"/>
                  </a:lnTo>
                  <a:cubicBezTo>
                    <a:pt x="11612" y="21321"/>
                    <a:pt x="11175" y="21445"/>
                    <a:pt x="10800" y="21445"/>
                  </a:cubicBezTo>
                  <a:close/>
                  <a:moveTo>
                    <a:pt x="10800" y="590"/>
                  </a:moveTo>
                  <a:cubicBezTo>
                    <a:pt x="10550" y="590"/>
                    <a:pt x="10301" y="714"/>
                    <a:pt x="10113" y="900"/>
                  </a:cubicBezTo>
                  <a:lnTo>
                    <a:pt x="936" y="10024"/>
                  </a:lnTo>
                  <a:cubicBezTo>
                    <a:pt x="562" y="10397"/>
                    <a:pt x="562" y="11017"/>
                    <a:pt x="936" y="11390"/>
                  </a:cubicBezTo>
                  <a:lnTo>
                    <a:pt x="10113" y="20514"/>
                  </a:lnTo>
                  <a:cubicBezTo>
                    <a:pt x="10488" y="20886"/>
                    <a:pt x="11112" y="20886"/>
                    <a:pt x="11487" y="20514"/>
                  </a:cubicBezTo>
                  <a:lnTo>
                    <a:pt x="20664" y="11390"/>
                  </a:lnTo>
                  <a:cubicBezTo>
                    <a:pt x="21038" y="11017"/>
                    <a:pt x="21038" y="10397"/>
                    <a:pt x="20664" y="10024"/>
                  </a:cubicBezTo>
                  <a:lnTo>
                    <a:pt x="11487" y="900"/>
                  </a:lnTo>
                  <a:cubicBezTo>
                    <a:pt x="11299" y="714"/>
                    <a:pt x="11050" y="590"/>
                    <a:pt x="10800" y="590"/>
                  </a:cubicBezTo>
                  <a:close/>
                </a:path>
              </a:pathLst>
            </a:custGeom>
            <a:solidFill>
              <a:srgbClr val="000000"/>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dirty="0"/>
            </a:p>
          </p:txBody>
        </p:sp>
        <p:pic>
          <p:nvPicPr>
            <p:cNvPr id="777" name="Graphic 776" descr="Bar graph with upward trend with solid fill">
              <a:extLst>
                <a:ext uri="{FF2B5EF4-FFF2-40B4-BE49-F238E27FC236}">
                  <a16:creationId xmlns:a16="http://schemas.microsoft.com/office/drawing/2014/main" id="{CCE93D5C-B781-E7CD-2DBD-24F387FF4E13}"/>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809420" y="1287127"/>
              <a:ext cx="245231" cy="245231"/>
            </a:xfrm>
            <a:prstGeom prst="rect">
              <a:avLst/>
            </a:prstGeom>
          </p:spPr>
        </p:pic>
      </p:grpSp>
      <p:grpSp>
        <p:nvGrpSpPr>
          <p:cNvPr id="783" name="Group 782">
            <a:extLst>
              <a:ext uri="{FF2B5EF4-FFF2-40B4-BE49-F238E27FC236}">
                <a16:creationId xmlns:a16="http://schemas.microsoft.com/office/drawing/2014/main" id="{761D6C86-DE69-57E9-632A-E341DBD9B398}"/>
              </a:ext>
            </a:extLst>
          </p:cNvPr>
          <p:cNvGrpSpPr/>
          <p:nvPr/>
        </p:nvGrpSpPr>
        <p:grpSpPr>
          <a:xfrm>
            <a:off x="6876211" y="1804580"/>
            <a:ext cx="649387" cy="887251"/>
            <a:chOff x="8305800" y="2539882"/>
            <a:chExt cx="783591" cy="1070612"/>
          </a:xfrm>
        </p:grpSpPr>
        <p:sp>
          <p:nvSpPr>
            <p:cNvPr id="784" name="Circle">
              <a:extLst>
                <a:ext uri="{FF2B5EF4-FFF2-40B4-BE49-F238E27FC236}">
                  <a16:creationId xmlns:a16="http://schemas.microsoft.com/office/drawing/2014/main" id="{94A5A5D8-F71C-6798-C7B7-960CCC67AA5C}"/>
                </a:ext>
              </a:extLst>
            </p:cNvPr>
            <p:cNvSpPr/>
            <p:nvPr/>
          </p:nvSpPr>
          <p:spPr>
            <a:xfrm>
              <a:off x="8622665" y="3460633"/>
              <a:ext cx="149861" cy="149861"/>
            </a:xfrm>
            <a:prstGeom prst="ellipse">
              <a:avLst/>
            </a:prstGeom>
            <a:solidFill>
              <a:srgbClr val="58595B"/>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a:p>
          </p:txBody>
        </p:sp>
        <p:sp>
          <p:nvSpPr>
            <p:cNvPr id="785" name="Shape">
              <a:extLst>
                <a:ext uri="{FF2B5EF4-FFF2-40B4-BE49-F238E27FC236}">
                  <a16:creationId xmlns:a16="http://schemas.microsoft.com/office/drawing/2014/main" id="{D1881FCD-C57B-3530-1E48-794A7DED6484}"/>
                </a:ext>
              </a:extLst>
            </p:cNvPr>
            <p:cNvSpPr/>
            <p:nvPr/>
          </p:nvSpPr>
          <p:spPr>
            <a:xfrm>
              <a:off x="8632825" y="2933583"/>
              <a:ext cx="129540" cy="642620"/>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10800" y="21600"/>
                  </a:lnTo>
                  <a:cubicBezTo>
                    <a:pt x="4871" y="21600"/>
                    <a:pt x="0" y="20618"/>
                    <a:pt x="0" y="19423"/>
                  </a:cubicBezTo>
                  <a:lnTo>
                    <a:pt x="0" y="0"/>
                  </a:lnTo>
                  <a:lnTo>
                    <a:pt x="21600" y="0"/>
                  </a:lnTo>
                  <a:lnTo>
                    <a:pt x="21600" y="19423"/>
                  </a:lnTo>
                  <a:cubicBezTo>
                    <a:pt x="21600" y="20618"/>
                    <a:pt x="16729" y="21600"/>
                    <a:pt x="10800" y="21600"/>
                  </a:cubicBezTo>
                  <a:close/>
                </a:path>
              </a:pathLst>
            </a:custGeom>
            <a:solidFill>
              <a:srgbClr val="BCBEC0"/>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a:p>
          </p:txBody>
        </p:sp>
        <p:sp>
          <p:nvSpPr>
            <p:cNvPr id="786" name="Shape">
              <a:extLst>
                <a:ext uri="{FF2B5EF4-FFF2-40B4-BE49-F238E27FC236}">
                  <a16:creationId xmlns:a16="http://schemas.microsoft.com/office/drawing/2014/main" id="{4D5500AA-FA6F-1465-AE95-8238D8FC3819}"/>
                </a:ext>
              </a:extLst>
            </p:cNvPr>
            <p:cNvSpPr/>
            <p:nvPr/>
          </p:nvSpPr>
          <p:spPr>
            <a:xfrm>
              <a:off x="8305800" y="2539882"/>
              <a:ext cx="783591" cy="782638"/>
            </a:xfrm>
            <a:custGeom>
              <a:avLst/>
              <a:gdLst/>
              <a:ahLst/>
              <a:cxnLst>
                <a:cxn ang="0">
                  <a:pos x="wd2" y="hd2"/>
                </a:cxn>
                <a:cxn ang="5400000">
                  <a:pos x="wd2" y="hd2"/>
                </a:cxn>
                <a:cxn ang="10800000">
                  <a:pos x="wd2" y="hd2"/>
                </a:cxn>
                <a:cxn ang="16200000">
                  <a:pos x="wd2" y="hd2"/>
                </a:cxn>
              </a:cxnLst>
              <a:rect l="0" t="0" r="r" b="b"/>
              <a:pathLst>
                <a:path w="21188" h="21196" extrusionOk="0">
                  <a:moveTo>
                    <a:pt x="9100" y="20603"/>
                  </a:moveTo>
                  <a:lnTo>
                    <a:pt x="618" y="12107"/>
                  </a:lnTo>
                  <a:cubicBezTo>
                    <a:pt x="-206" y="11282"/>
                    <a:pt x="-206" y="9940"/>
                    <a:pt x="618" y="9115"/>
                  </a:cubicBezTo>
                  <a:lnTo>
                    <a:pt x="9100" y="619"/>
                  </a:lnTo>
                  <a:cubicBezTo>
                    <a:pt x="9924" y="-206"/>
                    <a:pt x="11264" y="-206"/>
                    <a:pt x="12088" y="619"/>
                  </a:cubicBezTo>
                  <a:lnTo>
                    <a:pt x="20570" y="9115"/>
                  </a:lnTo>
                  <a:cubicBezTo>
                    <a:pt x="21394" y="9941"/>
                    <a:pt x="21394" y="11282"/>
                    <a:pt x="20570" y="12107"/>
                  </a:cubicBezTo>
                  <a:lnTo>
                    <a:pt x="12088" y="20603"/>
                  </a:lnTo>
                  <a:cubicBezTo>
                    <a:pt x="11229" y="21394"/>
                    <a:pt x="9924" y="21394"/>
                    <a:pt x="9100" y="20603"/>
                  </a:cubicBezTo>
                  <a:close/>
                </a:path>
              </a:pathLst>
            </a:custGeom>
            <a:solidFill>
              <a:schemeClr val="accent4"/>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a:p>
          </p:txBody>
        </p:sp>
        <p:sp>
          <p:nvSpPr>
            <p:cNvPr id="787" name="Shape">
              <a:extLst>
                <a:ext uri="{FF2B5EF4-FFF2-40B4-BE49-F238E27FC236}">
                  <a16:creationId xmlns:a16="http://schemas.microsoft.com/office/drawing/2014/main" id="{8CFA6C5D-60A4-D55B-B06F-FB6A48C57F55}"/>
                </a:ext>
              </a:extLst>
            </p:cNvPr>
            <p:cNvSpPr/>
            <p:nvPr/>
          </p:nvSpPr>
          <p:spPr>
            <a:xfrm>
              <a:off x="8372476" y="2605922"/>
              <a:ext cx="650239" cy="650558"/>
            </a:xfrm>
            <a:custGeom>
              <a:avLst/>
              <a:gdLst/>
              <a:ahLst/>
              <a:cxnLst>
                <a:cxn ang="0">
                  <a:pos x="wd2" y="hd2"/>
                </a:cxn>
                <a:cxn ang="5400000">
                  <a:pos x="wd2" y="hd2"/>
                </a:cxn>
                <a:cxn ang="10800000">
                  <a:pos x="wd2" y="hd2"/>
                </a:cxn>
                <a:cxn ang="16200000">
                  <a:pos x="wd2" y="hd2"/>
                </a:cxn>
              </a:cxnLst>
              <a:rect l="0" t="0" r="r" b="b"/>
              <a:pathLst>
                <a:path w="21600" h="21443" extrusionOk="0">
                  <a:moveTo>
                    <a:pt x="10800" y="21443"/>
                  </a:moveTo>
                  <a:cubicBezTo>
                    <a:pt x="10378" y="21443"/>
                    <a:pt x="9998" y="21276"/>
                    <a:pt x="9661" y="20983"/>
                  </a:cubicBezTo>
                  <a:lnTo>
                    <a:pt x="464" y="11857"/>
                  </a:lnTo>
                  <a:cubicBezTo>
                    <a:pt x="169" y="11564"/>
                    <a:pt x="0" y="11145"/>
                    <a:pt x="0" y="10727"/>
                  </a:cubicBezTo>
                  <a:cubicBezTo>
                    <a:pt x="0" y="10308"/>
                    <a:pt x="169" y="9890"/>
                    <a:pt x="464" y="9597"/>
                  </a:cubicBezTo>
                  <a:lnTo>
                    <a:pt x="9661" y="471"/>
                  </a:lnTo>
                  <a:cubicBezTo>
                    <a:pt x="10294" y="-157"/>
                    <a:pt x="11306" y="-157"/>
                    <a:pt x="11939" y="471"/>
                  </a:cubicBezTo>
                  <a:lnTo>
                    <a:pt x="21136" y="9597"/>
                  </a:lnTo>
                  <a:cubicBezTo>
                    <a:pt x="21431" y="9890"/>
                    <a:pt x="21600" y="10308"/>
                    <a:pt x="21600" y="10727"/>
                  </a:cubicBezTo>
                  <a:cubicBezTo>
                    <a:pt x="21600" y="11145"/>
                    <a:pt x="21431" y="11564"/>
                    <a:pt x="21136" y="11857"/>
                  </a:cubicBezTo>
                  <a:lnTo>
                    <a:pt x="11939" y="20983"/>
                  </a:lnTo>
                  <a:cubicBezTo>
                    <a:pt x="11602" y="21317"/>
                    <a:pt x="11222" y="21443"/>
                    <a:pt x="10800" y="21443"/>
                  </a:cubicBezTo>
                  <a:close/>
                  <a:moveTo>
                    <a:pt x="10800" y="638"/>
                  </a:moveTo>
                  <a:cubicBezTo>
                    <a:pt x="10547" y="638"/>
                    <a:pt x="10294" y="722"/>
                    <a:pt x="10125" y="931"/>
                  </a:cubicBezTo>
                  <a:lnTo>
                    <a:pt x="928" y="10057"/>
                  </a:lnTo>
                  <a:cubicBezTo>
                    <a:pt x="548" y="10434"/>
                    <a:pt x="548" y="11062"/>
                    <a:pt x="928" y="11438"/>
                  </a:cubicBezTo>
                  <a:lnTo>
                    <a:pt x="10125" y="20564"/>
                  </a:lnTo>
                  <a:cubicBezTo>
                    <a:pt x="10505" y="20941"/>
                    <a:pt x="11138" y="20941"/>
                    <a:pt x="11517" y="20564"/>
                  </a:cubicBezTo>
                  <a:lnTo>
                    <a:pt x="20714" y="11438"/>
                  </a:lnTo>
                  <a:cubicBezTo>
                    <a:pt x="21094" y="11062"/>
                    <a:pt x="21094" y="10434"/>
                    <a:pt x="20714" y="10057"/>
                  </a:cubicBezTo>
                  <a:lnTo>
                    <a:pt x="11517" y="931"/>
                  </a:lnTo>
                  <a:cubicBezTo>
                    <a:pt x="11306" y="722"/>
                    <a:pt x="11053" y="638"/>
                    <a:pt x="10800" y="638"/>
                  </a:cubicBezTo>
                  <a:close/>
                </a:path>
              </a:pathLst>
            </a:custGeom>
            <a:solidFill>
              <a:srgbClr val="000000"/>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a:p>
          </p:txBody>
        </p:sp>
        <p:pic>
          <p:nvPicPr>
            <p:cNvPr id="788" name="Graphic 787" descr="Gears with solid fill">
              <a:extLst>
                <a:ext uri="{FF2B5EF4-FFF2-40B4-BE49-F238E27FC236}">
                  <a16:creationId xmlns:a16="http://schemas.microsoft.com/office/drawing/2014/main" id="{75778AD7-52F6-FE80-6CD7-DA912413882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486600" y="2720206"/>
              <a:ext cx="421991" cy="421991"/>
            </a:xfrm>
            <a:prstGeom prst="rect">
              <a:avLst/>
            </a:prstGeom>
          </p:spPr>
        </p:pic>
      </p:grpSp>
      <p:grpSp>
        <p:nvGrpSpPr>
          <p:cNvPr id="789" name="Group 788">
            <a:extLst>
              <a:ext uri="{FF2B5EF4-FFF2-40B4-BE49-F238E27FC236}">
                <a16:creationId xmlns:a16="http://schemas.microsoft.com/office/drawing/2014/main" id="{62A8BDD5-CF8E-9B48-6BB3-14BA0AF6AD9B}"/>
              </a:ext>
            </a:extLst>
          </p:cNvPr>
          <p:cNvGrpSpPr>
            <a:grpSpLocks noChangeAspect="1"/>
          </p:cNvGrpSpPr>
          <p:nvPr/>
        </p:nvGrpSpPr>
        <p:grpSpPr>
          <a:xfrm>
            <a:off x="7295174" y="2778608"/>
            <a:ext cx="508560" cy="904195"/>
            <a:chOff x="8864599" y="3809883"/>
            <a:chExt cx="507157" cy="901700"/>
          </a:xfrm>
        </p:grpSpPr>
        <p:sp>
          <p:nvSpPr>
            <p:cNvPr id="790" name="Circle">
              <a:extLst>
                <a:ext uri="{FF2B5EF4-FFF2-40B4-BE49-F238E27FC236}">
                  <a16:creationId xmlns:a16="http://schemas.microsoft.com/office/drawing/2014/main" id="{7FD0D4FE-13DD-29BC-E7EC-A90EBAEE1167}"/>
                </a:ext>
              </a:extLst>
            </p:cNvPr>
            <p:cNvSpPr/>
            <p:nvPr/>
          </p:nvSpPr>
          <p:spPr>
            <a:xfrm>
              <a:off x="9067800" y="4609983"/>
              <a:ext cx="101600" cy="101600"/>
            </a:xfrm>
            <a:prstGeom prst="ellipse">
              <a:avLst/>
            </a:prstGeom>
            <a:solidFill>
              <a:srgbClr val="58595B"/>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a:p>
          </p:txBody>
        </p:sp>
        <p:sp>
          <p:nvSpPr>
            <p:cNvPr id="791" name="Shape">
              <a:extLst>
                <a:ext uri="{FF2B5EF4-FFF2-40B4-BE49-F238E27FC236}">
                  <a16:creationId xmlns:a16="http://schemas.microsoft.com/office/drawing/2014/main" id="{F4F3CAF3-EF01-C08C-9EEA-4FD1A522DD03}"/>
                </a:ext>
              </a:extLst>
            </p:cNvPr>
            <p:cNvSpPr/>
            <p:nvPr/>
          </p:nvSpPr>
          <p:spPr>
            <a:xfrm>
              <a:off x="8864599" y="3809883"/>
              <a:ext cx="507157" cy="858205"/>
            </a:xfrm>
            <a:custGeom>
              <a:avLst/>
              <a:gdLst/>
              <a:ahLst/>
              <a:cxnLst>
                <a:cxn ang="0">
                  <a:pos x="wd2" y="hd2"/>
                </a:cxn>
                <a:cxn ang="5400000">
                  <a:pos x="wd2" y="hd2"/>
                </a:cxn>
                <a:cxn ang="10800000">
                  <a:pos x="wd2" y="hd2"/>
                </a:cxn>
                <a:cxn ang="16200000">
                  <a:pos x="wd2" y="hd2"/>
                </a:cxn>
              </a:cxnLst>
              <a:rect l="0" t="0" r="r" b="b"/>
              <a:pathLst>
                <a:path w="19693" h="21002" extrusionOk="0">
                  <a:moveTo>
                    <a:pt x="18808" y="8787"/>
                  </a:moveTo>
                  <a:cubicBezTo>
                    <a:pt x="20633" y="6239"/>
                    <a:pt x="19647" y="3069"/>
                    <a:pt x="15751" y="1235"/>
                  </a:cubicBezTo>
                  <a:cubicBezTo>
                    <a:pt x="12299" y="-412"/>
                    <a:pt x="7417" y="-412"/>
                    <a:pt x="3965" y="1235"/>
                  </a:cubicBezTo>
                  <a:cubicBezTo>
                    <a:pt x="69" y="3100"/>
                    <a:pt x="-967" y="6239"/>
                    <a:pt x="907" y="8787"/>
                  </a:cubicBezTo>
                  <a:lnTo>
                    <a:pt x="8551" y="20442"/>
                  </a:lnTo>
                  <a:cubicBezTo>
                    <a:pt x="9044" y="21188"/>
                    <a:pt x="10721" y="21188"/>
                    <a:pt x="11214" y="20442"/>
                  </a:cubicBezTo>
                  <a:lnTo>
                    <a:pt x="18808" y="8787"/>
                  </a:lnTo>
                  <a:close/>
                </a:path>
              </a:pathLst>
            </a:custGeom>
            <a:solidFill>
              <a:schemeClr val="accent2"/>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dirty="0"/>
            </a:p>
          </p:txBody>
        </p:sp>
        <p:sp>
          <p:nvSpPr>
            <p:cNvPr id="792" name="Circle">
              <a:extLst>
                <a:ext uri="{FF2B5EF4-FFF2-40B4-BE49-F238E27FC236}">
                  <a16:creationId xmlns:a16="http://schemas.microsoft.com/office/drawing/2014/main" id="{346CBF19-80D0-D0E3-B32A-26672099387B}"/>
                </a:ext>
              </a:extLst>
            </p:cNvPr>
            <p:cNvSpPr/>
            <p:nvPr/>
          </p:nvSpPr>
          <p:spPr>
            <a:xfrm>
              <a:off x="8913707" y="3860683"/>
              <a:ext cx="408941" cy="408941"/>
            </a:xfrm>
            <a:prstGeom prst="ellipse">
              <a:avLst/>
            </a:prstGeom>
            <a:solidFill>
              <a:schemeClr val="bg1">
                <a:lumMod val="95000"/>
              </a:schemeClr>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a:p>
          </p:txBody>
        </p:sp>
        <p:pic>
          <p:nvPicPr>
            <p:cNvPr id="794" name="Graphic 793" descr="Hourglass 30% with solid fill">
              <a:extLst>
                <a:ext uri="{FF2B5EF4-FFF2-40B4-BE49-F238E27FC236}">
                  <a16:creationId xmlns:a16="http://schemas.microsoft.com/office/drawing/2014/main" id="{F72751A1-5F0D-3A03-C423-6A5E2A8BD679}"/>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967493" y="3914469"/>
              <a:ext cx="301368" cy="301368"/>
            </a:xfrm>
            <a:prstGeom prst="rect">
              <a:avLst/>
            </a:prstGeom>
          </p:spPr>
        </p:pic>
      </p:grpSp>
      <p:grpSp>
        <p:nvGrpSpPr>
          <p:cNvPr id="795" name="Group 794">
            <a:extLst>
              <a:ext uri="{FF2B5EF4-FFF2-40B4-BE49-F238E27FC236}">
                <a16:creationId xmlns:a16="http://schemas.microsoft.com/office/drawing/2014/main" id="{ACD4820A-0079-9660-E6C2-BDAC4F299363}"/>
              </a:ext>
            </a:extLst>
          </p:cNvPr>
          <p:cNvGrpSpPr>
            <a:grpSpLocks noChangeAspect="1"/>
          </p:cNvGrpSpPr>
          <p:nvPr/>
        </p:nvGrpSpPr>
        <p:grpSpPr>
          <a:xfrm>
            <a:off x="7980968" y="513463"/>
            <a:ext cx="406976" cy="713258"/>
            <a:chOff x="7861299" y="4711583"/>
            <a:chExt cx="653631" cy="1145540"/>
          </a:xfrm>
        </p:grpSpPr>
        <p:sp>
          <p:nvSpPr>
            <p:cNvPr id="796" name="Circle">
              <a:extLst>
                <a:ext uri="{FF2B5EF4-FFF2-40B4-BE49-F238E27FC236}">
                  <a16:creationId xmlns:a16="http://schemas.microsoft.com/office/drawing/2014/main" id="{A7F26905-33CC-64C6-C2AF-14D081D0C533}"/>
                </a:ext>
              </a:extLst>
            </p:cNvPr>
            <p:cNvSpPr/>
            <p:nvPr/>
          </p:nvSpPr>
          <p:spPr>
            <a:xfrm>
              <a:off x="8128000" y="5727583"/>
              <a:ext cx="129540" cy="129540"/>
            </a:xfrm>
            <a:prstGeom prst="ellipse">
              <a:avLst/>
            </a:prstGeom>
            <a:solidFill>
              <a:srgbClr val="58595B"/>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a:p>
          </p:txBody>
        </p:sp>
        <p:sp>
          <p:nvSpPr>
            <p:cNvPr id="797" name="Shape">
              <a:extLst>
                <a:ext uri="{FF2B5EF4-FFF2-40B4-BE49-F238E27FC236}">
                  <a16:creationId xmlns:a16="http://schemas.microsoft.com/office/drawing/2014/main" id="{E2C6AE1F-2C8B-FA6E-878A-08010907DB28}"/>
                </a:ext>
              </a:extLst>
            </p:cNvPr>
            <p:cNvSpPr/>
            <p:nvPr/>
          </p:nvSpPr>
          <p:spPr>
            <a:xfrm>
              <a:off x="7861299" y="4711583"/>
              <a:ext cx="653631" cy="1105220"/>
            </a:xfrm>
            <a:custGeom>
              <a:avLst/>
              <a:gdLst/>
              <a:ahLst/>
              <a:cxnLst>
                <a:cxn ang="0">
                  <a:pos x="wd2" y="hd2"/>
                </a:cxn>
                <a:cxn ang="5400000">
                  <a:pos x="wd2" y="hd2"/>
                </a:cxn>
                <a:cxn ang="10800000">
                  <a:pos x="wd2" y="hd2"/>
                </a:cxn>
                <a:cxn ang="16200000">
                  <a:pos x="wd2" y="hd2"/>
                </a:cxn>
              </a:cxnLst>
              <a:rect l="0" t="0" r="r" b="b"/>
              <a:pathLst>
                <a:path w="19711" h="21003" extrusionOk="0">
                  <a:moveTo>
                    <a:pt x="18827" y="8785"/>
                  </a:moveTo>
                  <a:cubicBezTo>
                    <a:pt x="20665" y="6227"/>
                    <a:pt x="19631" y="3065"/>
                    <a:pt x="15763" y="1231"/>
                  </a:cubicBezTo>
                  <a:cubicBezTo>
                    <a:pt x="12316" y="-410"/>
                    <a:pt x="7414" y="-410"/>
                    <a:pt x="3967" y="1231"/>
                  </a:cubicBezTo>
                  <a:cubicBezTo>
                    <a:pt x="61" y="3089"/>
                    <a:pt x="-935" y="6251"/>
                    <a:pt x="865" y="8785"/>
                  </a:cubicBezTo>
                  <a:lnTo>
                    <a:pt x="8525" y="20442"/>
                  </a:lnTo>
                  <a:cubicBezTo>
                    <a:pt x="9022" y="21190"/>
                    <a:pt x="10708" y="21190"/>
                    <a:pt x="11205" y="20442"/>
                  </a:cubicBezTo>
                  <a:lnTo>
                    <a:pt x="18827" y="8785"/>
                  </a:lnTo>
                  <a:close/>
                </a:path>
              </a:pathLst>
            </a:custGeom>
            <a:solidFill>
              <a:schemeClr val="accent6"/>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a:p>
          </p:txBody>
        </p:sp>
        <p:sp>
          <p:nvSpPr>
            <p:cNvPr id="798" name="Circle">
              <a:extLst>
                <a:ext uri="{FF2B5EF4-FFF2-40B4-BE49-F238E27FC236}">
                  <a16:creationId xmlns:a16="http://schemas.microsoft.com/office/drawing/2014/main" id="{0A3B30AE-0D6B-43F3-C4F1-2C9CF280FEE4}"/>
                </a:ext>
              </a:extLst>
            </p:cNvPr>
            <p:cNvSpPr/>
            <p:nvPr/>
          </p:nvSpPr>
          <p:spPr>
            <a:xfrm>
              <a:off x="7925224" y="4775083"/>
              <a:ext cx="525781" cy="525779"/>
            </a:xfrm>
            <a:prstGeom prst="ellipse">
              <a:avLst/>
            </a:prstGeom>
            <a:solidFill>
              <a:schemeClr val="bg1">
                <a:lumMod val="95000"/>
              </a:schemeClr>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a:p>
          </p:txBody>
        </p:sp>
        <p:pic>
          <p:nvPicPr>
            <p:cNvPr id="799" name="Graphic 798" descr="Lightbulb with solid fill">
              <a:extLst>
                <a:ext uri="{FF2B5EF4-FFF2-40B4-BE49-F238E27FC236}">
                  <a16:creationId xmlns:a16="http://schemas.microsoft.com/office/drawing/2014/main" id="{61892F12-FC91-2DB9-B837-F7A5CE19D75E}"/>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977119" y="4826977"/>
              <a:ext cx="421991" cy="421991"/>
            </a:xfrm>
            <a:prstGeom prst="rect">
              <a:avLst/>
            </a:prstGeom>
          </p:spPr>
        </p:pic>
      </p:grpSp>
      <p:sp>
        <p:nvSpPr>
          <p:cNvPr id="809" name="TextBox 808">
            <a:extLst>
              <a:ext uri="{FF2B5EF4-FFF2-40B4-BE49-F238E27FC236}">
                <a16:creationId xmlns:a16="http://schemas.microsoft.com/office/drawing/2014/main" id="{E1AA28DC-D8AF-69F3-DF06-6E734DD71693}"/>
              </a:ext>
            </a:extLst>
          </p:cNvPr>
          <p:cNvSpPr txBox="1"/>
          <p:nvPr/>
        </p:nvSpPr>
        <p:spPr>
          <a:xfrm>
            <a:off x="355421" y="1075344"/>
            <a:ext cx="6197600" cy="773673"/>
          </a:xfrm>
          <a:prstGeom prst="rect">
            <a:avLst/>
          </a:prstGeom>
          <a:noFill/>
        </p:spPr>
        <p:txBody>
          <a:bodyPr wrap="square">
            <a:spAutoFit/>
          </a:bodyPr>
          <a:lstStyle/>
          <a:p>
            <a:pPr>
              <a:lnSpc>
                <a:spcPct val="107000"/>
              </a:lnSpc>
              <a:spcAft>
                <a:spcPts val="800"/>
              </a:spcAft>
            </a:pPr>
            <a:r>
              <a:rPr lang="en-US" sz="14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Data Understanding:  </a:t>
            </a:r>
            <a:r>
              <a:rPr lang="en-US" sz="1400" dirty="0">
                <a:effectLst/>
                <a:latin typeface="Calibri" panose="020F0502020204030204" pitchFamily="34" charset="0"/>
                <a:ea typeface="Calibri" panose="020F0502020204030204" pitchFamily="34" charset="0"/>
                <a:cs typeface="Times New Roman" panose="02020603050405020304" pitchFamily="18" charset="0"/>
              </a:rPr>
              <a:t>Understanding the 5 years of data from 2016-2020 and its key columns such as </a:t>
            </a:r>
            <a:r>
              <a:rPr lang="en-IN" dirty="0">
                <a:latin typeface="Calibri" panose="020F0502020204030204" pitchFamily="34" charset="0"/>
                <a:ea typeface="Calibri" panose="020F0502020204030204" pitchFamily="34" charset="0"/>
                <a:cs typeface="Times New Roman" panose="02020603050405020304" pitchFamily="18" charset="0"/>
              </a:rPr>
              <a:t>Hospital details, Hospital Ratings, Patient Survey ratings, and other parameters </a:t>
            </a:r>
            <a:r>
              <a:rPr lang="en-US" sz="1400" dirty="0">
                <a:effectLst/>
                <a:latin typeface="Calibri" panose="020F0502020204030204" pitchFamily="34" charset="0"/>
                <a:ea typeface="Calibri" panose="020F0502020204030204" pitchFamily="34" charset="0"/>
                <a:cs typeface="Times New Roman" panose="02020603050405020304" pitchFamily="18" charset="0"/>
              </a:rPr>
              <a:t>and their description </a:t>
            </a:r>
          </a:p>
        </p:txBody>
      </p:sp>
      <p:sp>
        <p:nvSpPr>
          <p:cNvPr id="820" name="TextBox 819">
            <a:extLst>
              <a:ext uri="{FF2B5EF4-FFF2-40B4-BE49-F238E27FC236}">
                <a16:creationId xmlns:a16="http://schemas.microsoft.com/office/drawing/2014/main" id="{D6A0DB3D-3B00-E1F6-585F-D64ABA84581E}"/>
              </a:ext>
            </a:extLst>
          </p:cNvPr>
          <p:cNvSpPr txBox="1"/>
          <p:nvPr/>
        </p:nvSpPr>
        <p:spPr>
          <a:xfrm>
            <a:off x="340421" y="1843984"/>
            <a:ext cx="6197600" cy="312650"/>
          </a:xfrm>
          <a:prstGeom prst="rect">
            <a:avLst/>
          </a:prstGeom>
          <a:noFill/>
        </p:spPr>
        <p:txBody>
          <a:bodyPr wrap="square">
            <a:spAutoFit/>
          </a:bodyPr>
          <a:lstStyle/>
          <a:p>
            <a:pPr marL="0" marR="0">
              <a:lnSpc>
                <a:spcPct val="107000"/>
              </a:lnSpc>
              <a:spcBef>
                <a:spcPts val="0"/>
              </a:spcBef>
              <a:spcAft>
                <a:spcPts val="800"/>
              </a:spcAft>
            </a:pPr>
            <a:r>
              <a:rPr lang="en-US" sz="14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Data Loading: </a:t>
            </a:r>
            <a:r>
              <a:rPr lang="en-US" sz="1400" dirty="0">
                <a:effectLst/>
                <a:latin typeface="Calibri" panose="020F0502020204030204" pitchFamily="34" charset="0"/>
                <a:ea typeface="Calibri" panose="020F0502020204030204" pitchFamily="34" charset="0"/>
                <a:cs typeface="Times New Roman" panose="02020603050405020304" pitchFamily="18" charset="0"/>
              </a:rPr>
              <a:t>The data of each year to be merged as a single file</a:t>
            </a:r>
          </a:p>
        </p:txBody>
      </p:sp>
      <p:sp>
        <p:nvSpPr>
          <p:cNvPr id="821" name="TextBox 820">
            <a:extLst>
              <a:ext uri="{FF2B5EF4-FFF2-40B4-BE49-F238E27FC236}">
                <a16:creationId xmlns:a16="http://schemas.microsoft.com/office/drawing/2014/main" id="{C631C9FC-C657-EDA9-8495-DE5A9D83C379}"/>
              </a:ext>
            </a:extLst>
          </p:cNvPr>
          <p:cNvSpPr txBox="1"/>
          <p:nvPr/>
        </p:nvSpPr>
        <p:spPr>
          <a:xfrm>
            <a:off x="305867" y="2236334"/>
            <a:ext cx="6197600" cy="773673"/>
          </a:xfrm>
          <a:prstGeom prst="rect">
            <a:avLst/>
          </a:prstGeom>
          <a:noFill/>
        </p:spPr>
        <p:txBody>
          <a:bodyPr wrap="square">
            <a:spAutoFit/>
          </a:bodyPr>
          <a:lstStyle/>
          <a:p>
            <a:pPr marL="0" marR="0">
              <a:lnSpc>
                <a:spcPct val="107000"/>
              </a:lnSpc>
              <a:spcBef>
                <a:spcPts val="0"/>
              </a:spcBef>
              <a:spcAft>
                <a:spcPts val="800"/>
              </a:spcAft>
            </a:pPr>
            <a:r>
              <a:rPr lang="en-US" sz="14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Data Transforming: </a:t>
            </a:r>
            <a:r>
              <a:rPr lang="en-US" sz="1400" dirty="0">
                <a:effectLst/>
                <a:latin typeface="Calibri" panose="020F0502020204030204" pitchFamily="34" charset="0"/>
                <a:ea typeface="Calibri" panose="020F0502020204030204" pitchFamily="34" charset="0"/>
                <a:cs typeface="Times New Roman" panose="02020603050405020304" pitchFamily="18" charset="0"/>
              </a:rPr>
              <a:t>To attain a single data frame, we need to ensure all the identical columns in the year should have the same datatype and perform data cleaning tasks for columns</a:t>
            </a:r>
          </a:p>
        </p:txBody>
      </p:sp>
      <p:sp>
        <p:nvSpPr>
          <p:cNvPr id="822" name="TextBox 821">
            <a:extLst>
              <a:ext uri="{FF2B5EF4-FFF2-40B4-BE49-F238E27FC236}">
                <a16:creationId xmlns:a16="http://schemas.microsoft.com/office/drawing/2014/main" id="{764E5D00-BA63-244E-6BBB-2C1A023C94BA}"/>
              </a:ext>
            </a:extLst>
          </p:cNvPr>
          <p:cNvSpPr txBox="1"/>
          <p:nvPr/>
        </p:nvSpPr>
        <p:spPr>
          <a:xfrm>
            <a:off x="355331" y="3566716"/>
            <a:ext cx="6197600" cy="312650"/>
          </a:xfrm>
          <a:prstGeom prst="rect">
            <a:avLst/>
          </a:prstGeom>
          <a:noFill/>
        </p:spPr>
        <p:txBody>
          <a:bodyPr wrap="square">
            <a:spAutoFit/>
          </a:bodyPr>
          <a:lstStyle/>
          <a:p>
            <a:pPr marL="0" marR="0">
              <a:lnSpc>
                <a:spcPct val="107000"/>
              </a:lnSpc>
              <a:spcBef>
                <a:spcPts val="0"/>
              </a:spcBef>
              <a:spcAft>
                <a:spcPts val="800"/>
              </a:spcAft>
            </a:pPr>
            <a:r>
              <a:rPr lang="en-US" sz="14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Data Visualization:</a:t>
            </a:r>
            <a:r>
              <a:rPr lang="en-US" dirty="0">
                <a:solidFill>
                  <a:schemeClr val="tx1"/>
                </a:solidFill>
                <a:latin typeface="Calibri" panose="020F0502020204030204" pitchFamily="34" charset="0"/>
                <a:ea typeface="Calibri" panose="020F0502020204030204" pitchFamily="34" charset="0"/>
                <a:cs typeface="Times New Roman" panose="02020603050405020304" pitchFamily="18" charset="0"/>
              </a:rPr>
              <a:t> To gain insights from the data over the years  </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23" name="TextBox 822">
            <a:extLst>
              <a:ext uri="{FF2B5EF4-FFF2-40B4-BE49-F238E27FC236}">
                <a16:creationId xmlns:a16="http://schemas.microsoft.com/office/drawing/2014/main" id="{A2D4C237-91BC-106D-811E-B7C918E235E3}"/>
              </a:ext>
            </a:extLst>
          </p:cNvPr>
          <p:cNvSpPr txBox="1"/>
          <p:nvPr/>
        </p:nvSpPr>
        <p:spPr>
          <a:xfrm>
            <a:off x="340421" y="3025993"/>
            <a:ext cx="6197600" cy="543162"/>
          </a:xfrm>
          <a:prstGeom prst="rect">
            <a:avLst/>
          </a:prstGeom>
          <a:noFill/>
        </p:spPr>
        <p:txBody>
          <a:bodyPr wrap="square">
            <a:spAutoFit/>
          </a:bodyPr>
          <a:lstStyle/>
          <a:p>
            <a:pPr marL="0" marR="0">
              <a:lnSpc>
                <a:spcPct val="107000"/>
              </a:lnSpc>
              <a:spcBef>
                <a:spcPts val="0"/>
              </a:spcBef>
              <a:spcAft>
                <a:spcPts val="800"/>
              </a:spcAft>
            </a:pPr>
            <a:r>
              <a:rPr lang="en-US" sz="14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Data Analysis:</a:t>
            </a:r>
            <a:r>
              <a:rPr lang="en-US" sz="14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r>
              <a:rPr lang="en-US" sz="1400" dirty="0">
                <a:effectLst/>
                <a:latin typeface="Calibri" panose="020F0502020204030204" pitchFamily="34" charset="0"/>
                <a:ea typeface="Calibri" panose="020F0502020204030204" pitchFamily="34" charset="0"/>
                <a:cs typeface="Times New Roman" panose="02020603050405020304" pitchFamily="18" charset="0"/>
              </a:rPr>
              <a:t>Exploratory Data Analysis on the data to find the insights and patterns- which helps to understand the trends</a:t>
            </a:r>
          </a:p>
        </p:txBody>
      </p:sp>
      <p:grpSp>
        <p:nvGrpSpPr>
          <p:cNvPr id="828" name="Group 827">
            <a:extLst>
              <a:ext uri="{FF2B5EF4-FFF2-40B4-BE49-F238E27FC236}">
                <a16:creationId xmlns:a16="http://schemas.microsoft.com/office/drawing/2014/main" id="{E31523A3-997E-08C7-DAEF-B2BC91C5B06F}"/>
              </a:ext>
            </a:extLst>
          </p:cNvPr>
          <p:cNvGrpSpPr>
            <a:grpSpLocks noChangeAspect="1"/>
          </p:cNvGrpSpPr>
          <p:nvPr/>
        </p:nvGrpSpPr>
        <p:grpSpPr>
          <a:xfrm>
            <a:off x="6527781" y="3759809"/>
            <a:ext cx="507412" cy="906849"/>
            <a:chOff x="6590874" y="3872569"/>
            <a:chExt cx="381226" cy="681329"/>
          </a:xfrm>
        </p:grpSpPr>
        <p:sp>
          <p:nvSpPr>
            <p:cNvPr id="779" name="Circle">
              <a:extLst>
                <a:ext uri="{FF2B5EF4-FFF2-40B4-BE49-F238E27FC236}">
                  <a16:creationId xmlns:a16="http://schemas.microsoft.com/office/drawing/2014/main" id="{E5397051-2827-8998-0FB2-D2D7B3DDD2F4}"/>
                </a:ext>
              </a:extLst>
            </p:cNvPr>
            <p:cNvSpPr/>
            <p:nvPr/>
          </p:nvSpPr>
          <p:spPr>
            <a:xfrm>
              <a:off x="6743697" y="4477487"/>
              <a:ext cx="76411" cy="76411"/>
            </a:xfrm>
            <a:prstGeom prst="ellipse">
              <a:avLst/>
            </a:prstGeom>
            <a:solidFill>
              <a:srgbClr val="58595B"/>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a:p>
          </p:txBody>
        </p:sp>
        <p:sp>
          <p:nvSpPr>
            <p:cNvPr id="780" name="Shape">
              <a:extLst>
                <a:ext uri="{FF2B5EF4-FFF2-40B4-BE49-F238E27FC236}">
                  <a16:creationId xmlns:a16="http://schemas.microsoft.com/office/drawing/2014/main" id="{6463F590-B6B4-9D48-E2CE-B8765CFACA42}"/>
                </a:ext>
              </a:extLst>
            </p:cNvPr>
            <p:cNvSpPr/>
            <p:nvPr/>
          </p:nvSpPr>
          <p:spPr>
            <a:xfrm>
              <a:off x="6590874" y="3872569"/>
              <a:ext cx="381226" cy="642807"/>
            </a:xfrm>
            <a:custGeom>
              <a:avLst/>
              <a:gdLst/>
              <a:ahLst/>
              <a:cxnLst>
                <a:cxn ang="0">
                  <a:pos x="wd2" y="hd2"/>
                </a:cxn>
                <a:cxn ang="5400000">
                  <a:pos x="wd2" y="hd2"/>
                </a:cxn>
                <a:cxn ang="10800000">
                  <a:pos x="wd2" y="hd2"/>
                </a:cxn>
                <a:cxn ang="16200000">
                  <a:pos x="wd2" y="hd2"/>
                </a:cxn>
              </a:cxnLst>
              <a:rect l="0" t="0" r="r" b="b"/>
              <a:pathLst>
                <a:path w="19713" h="21007" extrusionOk="0">
                  <a:moveTo>
                    <a:pt x="18831" y="8792"/>
                  </a:moveTo>
                  <a:cubicBezTo>
                    <a:pt x="20675" y="6253"/>
                    <a:pt x="19621" y="3090"/>
                    <a:pt x="15736" y="1217"/>
                  </a:cubicBezTo>
                  <a:cubicBezTo>
                    <a:pt x="12312" y="-406"/>
                    <a:pt x="7438" y="-406"/>
                    <a:pt x="3948" y="1217"/>
                  </a:cubicBezTo>
                  <a:cubicBezTo>
                    <a:pt x="63" y="3048"/>
                    <a:pt x="-925" y="6211"/>
                    <a:pt x="853" y="8792"/>
                  </a:cubicBezTo>
                  <a:lnTo>
                    <a:pt x="8492" y="20445"/>
                  </a:lnTo>
                  <a:cubicBezTo>
                    <a:pt x="8953" y="21194"/>
                    <a:pt x="10665" y="21194"/>
                    <a:pt x="11126" y="20445"/>
                  </a:cubicBezTo>
                  <a:lnTo>
                    <a:pt x="18831" y="8792"/>
                  </a:lnTo>
                  <a:close/>
                </a:path>
              </a:pathLst>
            </a:custGeom>
            <a:solidFill>
              <a:schemeClr val="accent3"/>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dirty="0"/>
            </a:p>
          </p:txBody>
        </p:sp>
        <p:sp>
          <p:nvSpPr>
            <p:cNvPr id="781" name="Circle">
              <a:extLst>
                <a:ext uri="{FF2B5EF4-FFF2-40B4-BE49-F238E27FC236}">
                  <a16:creationId xmlns:a16="http://schemas.microsoft.com/office/drawing/2014/main" id="{0CB1220B-8D0F-1820-1E21-6612AC8D7951}"/>
                </a:ext>
              </a:extLst>
            </p:cNvPr>
            <p:cNvSpPr/>
            <p:nvPr/>
          </p:nvSpPr>
          <p:spPr>
            <a:xfrm>
              <a:off x="6628665" y="3910774"/>
              <a:ext cx="305643" cy="305643"/>
            </a:xfrm>
            <a:prstGeom prst="ellipse">
              <a:avLst/>
            </a:prstGeom>
            <a:solidFill>
              <a:schemeClr val="bg1">
                <a:lumMod val="95000"/>
              </a:schemeClr>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dirty="0"/>
            </a:p>
          </p:txBody>
        </p:sp>
        <p:pic>
          <p:nvPicPr>
            <p:cNvPr id="825" name="Graphic 824" descr="Questions with solid fill">
              <a:extLst>
                <a:ext uri="{FF2B5EF4-FFF2-40B4-BE49-F238E27FC236}">
                  <a16:creationId xmlns:a16="http://schemas.microsoft.com/office/drawing/2014/main" id="{C9823952-279A-D825-6AD7-EAAC940FFA8E}"/>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661091" y="3943200"/>
              <a:ext cx="240790" cy="240790"/>
            </a:xfrm>
            <a:prstGeom prst="rect">
              <a:avLst/>
            </a:prstGeom>
          </p:spPr>
        </p:pic>
      </p:grpSp>
      <p:pic>
        <p:nvPicPr>
          <p:cNvPr id="832" name="Picture 831">
            <a:extLst>
              <a:ext uri="{FF2B5EF4-FFF2-40B4-BE49-F238E27FC236}">
                <a16:creationId xmlns:a16="http://schemas.microsoft.com/office/drawing/2014/main" id="{343C116F-E2DE-A087-B629-EBE7638488F4}"/>
              </a:ext>
            </a:extLst>
          </p:cNvPr>
          <p:cNvPicPr>
            <a:picLocks noChangeAspect="1"/>
          </p:cNvPicPr>
          <p:nvPr/>
        </p:nvPicPr>
        <p:blipFill>
          <a:blip r:embed="rId13"/>
          <a:stretch>
            <a:fillRect/>
          </a:stretch>
        </p:blipFill>
        <p:spPr>
          <a:xfrm>
            <a:off x="471218" y="4337389"/>
            <a:ext cx="1584368" cy="555992"/>
          </a:xfrm>
          <a:prstGeom prst="rect">
            <a:avLst/>
          </a:prstGeom>
        </p:spPr>
      </p:pic>
      <p:pic>
        <p:nvPicPr>
          <p:cNvPr id="834" name="Picture 833">
            <a:extLst>
              <a:ext uri="{FF2B5EF4-FFF2-40B4-BE49-F238E27FC236}">
                <a16:creationId xmlns:a16="http://schemas.microsoft.com/office/drawing/2014/main" id="{C07B3D9A-74F1-1FBA-FF57-3C6C8383AF50}"/>
              </a:ext>
            </a:extLst>
          </p:cNvPr>
          <p:cNvPicPr>
            <a:picLocks noChangeAspect="1"/>
          </p:cNvPicPr>
          <p:nvPr/>
        </p:nvPicPr>
        <p:blipFill>
          <a:blip r:embed="rId14"/>
          <a:stretch>
            <a:fillRect/>
          </a:stretch>
        </p:blipFill>
        <p:spPr>
          <a:xfrm>
            <a:off x="2504196" y="4230320"/>
            <a:ext cx="816054" cy="770129"/>
          </a:xfrm>
          <a:prstGeom prst="rect">
            <a:avLst/>
          </a:prstGeom>
        </p:spPr>
      </p:pic>
      <p:pic>
        <p:nvPicPr>
          <p:cNvPr id="836" name="Picture 835" descr="A yellow rectangular objects on a black background&#10;&#10;Description automatically generated">
            <a:extLst>
              <a:ext uri="{FF2B5EF4-FFF2-40B4-BE49-F238E27FC236}">
                <a16:creationId xmlns:a16="http://schemas.microsoft.com/office/drawing/2014/main" id="{9DB7B75D-00F6-1491-35A7-4D5C2D567FE3}"/>
              </a:ext>
            </a:extLst>
          </p:cNvPr>
          <p:cNvPicPr>
            <a:picLocks noChangeAspect="1"/>
          </p:cNvPicPr>
          <p:nvPr/>
        </p:nvPicPr>
        <p:blipFill>
          <a:blip r:embed="rId15"/>
          <a:stretch>
            <a:fillRect/>
          </a:stretch>
        </p:blipFill>
        <p:spPr>
          <a:xfrm>
            <a:off x="3768860" y="3825361"/>
            <a:ext cx="1126348" cy="1126348"/>
          </a:xfrm>
          <a:prstGeom prst="rect">
            <a:avLst/>
          </a:prstGeom>
        </p:spPr>
      </p:pic>
    </p:spTree>
    <p:extLst>
      <p:ext uri="{BB962C8B-B14F-4D97-AF65-F5344CB8AC3E}">
        <p14:creationId xmlns:p14="http://schemas.microsoft.com/office/powerpoint/2010/main" val="3942527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500" fill="hold"/>
                                        <p:tgtEl>
                                          <p:spTgt spid="16"/>
                                        </p:tgtEl>
                                        <p:attrNameLst>
                                          <p:attrName>ppt_x</p:attrName>
                                        </p:attrNameLst>
                                      </p:cBhvr>
                                      <p:tavLst>
                                        <p:tav tm="0">
                                          <p:val>
                                            <p:strVal val="#ppt_x"/>
                                          </p:val>
                                        </p:tav>
                                        <p:tav tm="100000">
                                          <p:val>
                                            <p:strVal val="#ppt_x"/>
                                          </p:val>
                                        </p:tav>
                                      </p:tavLst>
                                    </p:anim>
                                    <p:anim calcmode="lin" valueType="num">
                                      <p:cBhvr additive="base">
                                        <p:cTn id="12"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809"/>
                                        </p:tgtEl>
                                        <p:attrNameLst>
                                          <p:attrName>style.visibility</p:attrName>
                                        </p:attrNameLst>
                                      </p:cBhvr>
                                      <p:to>
                                        <p:strVal val="visible"/>
                                      </p:to>
                                    </p:set>
                                    <p:anim calcmode="lin" valueType="num">
                                      <p:cBhvr additive="base">
                                        <p:cTn id="17" dur="500" fill="hold"/>
                                        <p:tgtEl>
                                          <p:spTgt spid="809"/>
                                        </p:tgtEl>
                                        <p:attrNameLst>
                                          <p:attrName>ppt_x</p:attrName>
                                        </p:attrNameLst>
                                      </p:cBhvr>
                                      <p:tavLst>
                                        <p:tav tm="0">
                                          <p:val>
                                            <p:strVal val="#ppt_x"/>
                                          </p:val>
                                        </p:tav>
                                        <p:tav tm="100000">
                                          <p:val>
                                            <p:strVal val="#ppt_x"/>
                                          </p:val>
                                        </p:tav>
                                      </p:tavLst>
                                    </p:anim>
                                    <p:anim calcmode="lin" valueType="num">
                                      <p:cBhvr additive="base">
                                        <p:cTn id="18" dur="500" fill="hold"/>
                                        <p:tgtEl>
                                          <p:spTgt spid="809"/>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828"/>
                                        </p:tgtEl>
                                        <p:attrNameLst>
                                          <p:attrName>style.visibility</p:attrName>
                                        </p:attrNameLst>
                                      </p:cBhvr>
                                      <p:to>
                                        <p:strVal val="visible"/>
                                      </p:to>
                                    </p:set>
                                    <p:anim calcmode="lin" valueType="num">
                                      <p:cBhvr additive="base">
                                        <p:cTn id="21" dur="500" fill="hold"/>
                                        <p:tgtEl>
                                          <p:spTgt spid="828"/>
                                        </p:tgtEl>
                                        <p:attrNameLst>
                                          <p:attrName>ppt_x</p:attrName>
                                        </p:attrNameLst>
                                      </p:cBhvr>
                                      <p:tavLst>
                                        <p:tav tm="0">
                                          <p:val>
                                            <p:strVal val="#ppt_x"/>
                                          </p:val>
                                        </p:tav>
                                        <p:tav tm="100000">
                                          <p:val>
                                            <p:strVal val="#ppt_x"/>
                                          </p:val>
                                        </p:tav>
                                      </p:tavLst>
                                    </p:anim>
                                    <p:anim calcmode="lin" valueType="num">
                                      <p:cBhvr additive="base">
                                        <p:cTn id="22" dur="500" fill="hold"/>
                                        <p:tgtEl>
                                          <p:spTgt spid="828"/>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820"/>
                                        </p:tgtEl>
                                        <p:attrNameLst>
                                          <p:attrName>style.visibility</p:attrName>
                                        </p:attrNameLst>
                                      </p:cBhvr>
                                      <p:to>
                                        <p:strVal val="visible"/>
                                      </p:to>
                                    </p:set>
                                    <p:anim calcmode="lin" valueType="num">
                                      <p:cBhvr additive="base">
                                        <p:cTn id="27" dur="500" fill="hold"/>
                                        <p:tgtEl>
                                          <p:spTgt spid="820"/>
                                        </p:tgtEl>
                                        <p:attrNameLst>
                                          <p:attrName>ppt_x</p:attrName>
                                        </p:attrNameLst>
                                      </p:cBhvr>
                                      <p:tavLst>
                                        <p:tav tm="0">
                                          <p:val>
                                            <p:strVal val="#ppt_x"/>
                                          </p:val>
                                        </p:tav>
                                        <p:tav tm="100000">
                                          <p:val>
                                            <p:strVal val="#ppt_x"/>
                                          </p:val>
                                        </p:tav>
                                      </p:tavLst>
                                    </p:anim>
                                    <p:anim calcmode="lin" valueType="num">
                                      <p:cBhvr additive="base">
                                        <p:cTn id="28" dur="500" fill="hold"/>
                                        <p:tgtEl>
                                          <p:spTgt spid="820"/>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789"/>
                                        </p:tgtEl>
                                        <p:attrNameLst>
                                          <p:attrName>style.visibility</p:attrName>
                                        </p:attrNameLst>
                                      </p:cBhvr>
                                      <p:to>
                                        <p:strVal val="visible"/>
                                      </p:to>
                                    </p:set>
                                    <p:anim calcmode="lin" valueType="num">
                                      <p:cBhvr additive="base">
                                        <p:cTn id="31" dur="500" fill="hold"/>
                                        <p:tgtEl>
                                          <p:spTgt spid="789"/>
                                        </p:tgtEl>
                                        <p:attrNameLst>
                                          <p:attrName>ppt_x</p:attrName>
                                        </p:attrNameLst>
                                      </p:cBhvr>
                                      <p:tavLst>
                                        <p:tav tm="0">
                                          <p:val>
                                            <p:strVal val="#ppt_x"/>
                                          </p:val>
                                        </p:tav>
                                        <p:tav tm="100000">
                                          <p:val>
                                            <p:strVal val="#ppt_x"/>
                                          </p:val>
                                        </p:tav>
                                      </p:tavLst>
                                    </p:anim>
                                    <p:anim calcmode="lin" valueType="num">
                                      <p:cBhvr additive="base">
                                        <p:cTn id="32" dur="500" fill="hold"/>
                                        <p:tgtEl>
                                          <p:spTgt spid="789"/>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821"/>
                                        </p:tgtEl>
                                        <p:attrNameLst>
                                          <p:attrName>style.visibility</p:attrName>
                                        </p:attrNameLst>
                                      </p:cBhvr>
                                      <p:to>
                                        <p:strVal val="visible"/>
                                      </p:to>
                                    </p:set>
                                    <p:anim calcmode="lin" valueType="num">
                                      <p:cBhvr additive="base">
                                        <p:cTn id="37" dur="500" fill="hold"/>
                                        <p:tgtEl>
                                          <p:spTgt spid="821"/>
                                        </p:tgtEl>
                                        <p:attrNameLst>
                                          <p:attrName>ppt_x</p:attrName>
                                        </p:attrNameLst>
                                      </p:cBhvr>
                                      <p:tavLst>
                                        <p:tav tm="0">
                                          <p:val>
                                            <p:strVal val="#ppt_x"/>
                                          </p:val>
                                        </p:tav>
                                        <p:tav tm="100000">
                                          <p:val>
                                            <p:strVal val="#ppt_x"/>
                                          </p:val>
                                        </p:tav>
                                      </p:tavLst>
                                    </p:anim>
                                    <p:anim calcmode="lin" valueType="num">
                                      <p:cBhvr additive="base">
                                        <p:cTn id="38" dur="500" fill="hold"/>
                                        <p:tgtEl>
                                          <p:spTgt spid="821"/>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783"/>
                                        </p:tgtEl>
                                        <p:attrNameLst>
                                          <p:attrName>style.visibility</p:attrName>
                                        </p:attrNameLst>
                                      </p:cBhvr>
                                      <p:to>
                                        <p:strVal val="visible"/>
                                      </p:to>
                                    </p:set>
                                    <p:anim calcmode="lin" valueType="num">
                                      <p:cBhvr additive="base">
                                        <p:cTn id="41" dur="500" fill="hold"/>
                                        <p:tgtEl>
                                          <p:spTgt spid="783"/>
                                        </p:tgtEl>
                                        <p:attrNameLst>
                                          <p:attrName>ppt_x</p:attrName>
                                        </p:attrNameLst>
                                      </p:cBhvr>
                                      <p:tavLst>
                                        <p:tav tm="0">
                                          <p:val>
                                            <p:strVal val="#ppt_x"/>
                                          </p:val>
                                        </p:tav>
                                        <p:tav tm="100000">
                                          <p:val>
                                            <p:strVal val="#ppt_x"/>
                                          </p:val>
                                        </p:tav>
                                      </p:tavLst>
                                    </p:anim>
                                    <p:anim calcmode="lin" valueType="num">
                                      <p:cBhvr additive="base">
                                        <p:cTn id="42" dur="500" fill="hold"/>
                                        <p:tgtEl>
                                          <p:spTgt spid="783"/>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823"/>
                                        </p:tgtEl>
                                        <p:attrNameLst>
                                          <p:attrName>style.visibility</p:attrName>
                                        </p:attrNameLst>
                                      </p:cBhvr>
                                      <p:to>
                                        <p:strVal val="visible"/>
                                      </p:to>
                                    </p:set>
                                    <p:anim calcmode="lin" valueType="num">
                                      <p:cBhvr additive="base">
                                        <p:cTn id="47" dur="500" fill="hold"/>
                                        <p:tgtEl>
                                          <p:spTgt spid="823"/>
                                        </p:tgtEl>
                                        <p:attrNameLst>
                                          <p:attrName>ppt_x</p:attrName>
                                        </p:attrNameLst>
                                      </p:cBhvr>
                                      <p:tavLst>
                                        <p:tav tm="0">
                                          <p:val>
                                            <p:strVal val="#ppt_x"/>
                                          </p:val>
                                        </p:tav>
                                        <p:tav tm="100000">
                                          <p:val>
                                            <p:strVal val="#ppt_x"/>
                                          </p:val>
                                        </p:tav>
                                      </p:tavLst>
                                    </p:anim>
                                    <p:anim calcmode="lin" valueType="num">
                                      <p:cBhvr additive="base">
                                        <p:cTn id="48" dur="500" fill="hold"/>
                                        <p:tgtEl>
                                          <p:spTgt spid="823"/>
                                        </p:tgtEl>
                                        <p:attrNameLst>
                                          <p:attrName>ppt_y</p:attrName>
                                        </p:attrNameLst>
                                      </p:cBhvr>
                                      <p:tavLst>
                                        <p:tav tm="0">
                                          <p:val>
                                            <p:strVal val="1+#ppt_h/2"/>
                                          </p:val>
                                        </p:tav>
                                        <p:tav tm="100000">
                                          <p:val>
                                            <p:strVal val="#ppt_y"/>
                                          </p:val>
                                        </p:tav>
                                      </p:tavLst>
                                    </p:anim>
                                  </p:childTnLst>
                                </p:cTn>
                              </p:par>
                              <p:par>
                                <p:cTn id="49" presetID="2" presetClass="entr" presetSubtype="4" fill="hold" nodeType="withEffect">
                                  <p:stCondLst>
                                    <p:cond delay="0"/>
                                  </p:stCondLst>
                                  <p:childTnLst>
                                    <p:set>
                                      <p:cBhvr>
                                        <p:cTn id="50" dur="1" fill="hold">
                                          <p:stCondLst>
                                            <p:cond delay="0"/>
                                          </p:stCondLst>
                                        </p:cTn>
                                        <p:tgtEl>
                                          <p:spTgt spid="772"/>
                                        </p:tgtEl>
                                        <p:attrNameLst>
                                          <p:attrName>style.visibility</p:attrName>
                                        </p:attrNameLst>
                                      </p:cBhvr>
                                      <p:to>
                                        <p:strVal val="visible"/>
                                      </p:to>
                                    </p:set>
                                    <p:anim calcmode="lin" valueType="num">
                                      <p:cBhvr additive="base">
                                        <p:cTn id="51" dur="500" fill="hold"/>
                                        <p:tgtEl>
                                          <p:spTgt spid="772"/>
                                        </p:tgtEl>
                                        <p:attrNameLst>
                                          <p:attrName>ppt_x</p:attrName>
                                        </p:attrNameLst>
                                      </p:cBhvr>
                                      <p:tavLst>
                                        <p:tav tm="0">
                                          <p:val>
                                            <p:strVal val="#ppt_x"/>
                                          </p:val>
                                        </p:tav>
                                        <p:tav tm="100000">
                                          <p:val>
                                            <p:strVal val="#ppt_x"/>
                                          </p:val>
                                        </p:tav>
                                      </p:tavLst>
                                    </p:anim>
                                    <p:anim calcmode="lin" valueType="num">
                                      <p:cBhvr additive="base">
                                        <p:cTn id="52" dur="500" fill="hold"/>
                                        <p:tgtEl>
                                          <p:spTgt spid="772"/>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4" fill="hold" grpId="0" nodeType="clickEffect">
                                  <p:stCondLst>
                                    <p:cond delay="0"/>
                                  </p:stCondLst>
                                  <p:childTnLst>
                                    <p:set>
                                      <p:cBhvr>
                                        <p:cTn id="56" dur="1" fill="hold">
                                          <p:stCondLst>
                                            <p:cond delay="0"/>
                                          </p:stCondLst>
                                        </p:cTn>
                                        <p:tgtEl>
                                          <p:spTgt spid="822"/>
                                        </p:tgtEl>
                                        <p:attrNameLst>
                                          <p:attrName>style.visibility</p:attrName>
                                        </p:attrNameLst>
                                      </p:cBhvr>
                                      <p:to>
                                        <p:strVal val="visible"/>
                                      </p:to>
                                    </p:set>
                                    <p:anim calcmode="lin" valueType="num">
                                      <p:cBhvr additive="base">
                                        <p:cTn id="57" dur="500" fill="hold"/>
                                        <p:tgtEl>
                                          <p:spTgt spid="822"/>
                                        </p:tgtEl>
                                        <p:attrNameLst>
                                          <p:attrName>ppt_x</p:attrName>
                                        </p:attrNameLst>
                                      </p:cBhvr>
                                      <p:tavLst>
                                        <p:tav tm="0">
                                          <p:val>
                                            <p:strVal val="#ppt_x"/>
                                          </p:val>
                                        </p:tav>
                                        <p:tav tm="100000">
                                          <p:val>
                                            <p:strVal val="#ppt_x"/>
                                          </p:val>
                                        </p:tav>
                                      </p:tavLst>
                                    </p:anim>
                                    <p:anim calcmode="lin" valueType="num">
                                      <p:cBhvr additive="base">
                                        <p:cTn id="58" dur="500" fill="hold"/>
                                        <p:tgtEl>
                                          <p:spTgt spid="822"/>
                                        </p:tgtEl>
                                        <p:attrNameLst>
                                          <p:attrName>ppt_y</p:attrName>
                                        </p:attrNameLst>
                                      </p:cBhvr>
                                      <p:tavLst>
                                        <p:tav tm="0">
                                          <p:val>
                                            <p:strVal val="1+#ppt_h/2"/>
                                          </p:val>
                                        </p:tav>
                                        <p:tav tm="100000">
                                          <p:val>
                                            <p:strVal val="#ppt_y"/>
                                          </p:val>
                                        </p:tav>
                                      </p:tavLst>
                                    </p:anim>
                                  </p:childTnLst>
                                </p:cTn>
                              </p:par>
                              <p:par>
                                <p:cTn id="59" presetID="2" presetClass="entr" presetSubtype="4" fill="hold" nodeType="withEffect">
                                  <p:stCondLst>
                                    <p:cond delay="0"/>
                                  </p:stCondLst>
                                  <p:childTnLst>
                                    <p:set>
                                      <p:cBhvr>
                                        <p:cTn id="60" dur="1" fill="hold">
                                          <p:stCondLst>
                                            <p:cond delay="0"/>
                                          </p:stCondLst>
                                        </p:cTn>
                                        <p:tgtEl>
                                          <p:spTgt spid="795"/>
                                        </p:tgtEl>
                                        <p:attrNameLst>
                                          <p:attrName>style.visibility</p:attrName>
                                        </p:attrNameLst>
                                      </p:cBhvr>
                                      <p:to>
                                        <p:strVal val="visible"/>
                                      </p:to>
                                    </p:set>
                                    <p:anim calcmode="lin" valueType="num">
                                      <p:cBhvr additive="base">
                                        <p:cTn id="61" dur="500" fill="hold"/>
                                        <p:tgtEl>
                                          <p:spTgt spid="795"/>
                                        </p:tgtEl>
                                        <p:attrNameLst>
                                          <p:attrName>ppt_x</p:attrName>
                                        </p:attrNameLst>
                                      </p:cBhvr>
                                      <p:tavLst>
                                        <p:tav tm="0">
                                          <p:val>
                                            <p:strVal val="#ppt_x"/>
                                          </p:val>
                                        </p:tav>
                                        <p:tav tm="100000">
                                          <p:val>
                                            <p:strVal val="#ppt_x"/>
                                          </p:val>
                                        </p:tav>
                                      </p:tavLst>
                                    </p:anim>
                                    <p:anim calcmode="lin" valueType="num">
                                      <p:cBhvr additive="base">
                                        <p:cTn id="62" dur="500" fill="hold"/>
                                        <p:tgtEl>
                                          <p:spTgt spid="79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809" grpId="0"/>
      <p:bldP spid="820" grpId="0"/>
      <p:bldP spid="821" grpId="0"/>
      <p:bldP spid="822" grpId="0"/>
      <p:bldP spid="82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91"/>
        <p:cNvGrpSpPr/>
        <p:nvPr/>
      </p:nvGrpSpPr>
      <p:grpSpPr>
        <a:xfrm>
          <a:off x="0" y="0"/>
          <a:ext cx="0" cy="0"/>
          <a:chOff x="0" y="0"/>
          <a:chExt cx="0" cy="0"/>
        </a:xfrm>
      </p:grpSpPr>
      <p:grpSp>
        <p:nvGrpSpPr>
          <p:cNvPr id="4" name="Google Shape;691;p60">
            <a:extLst>
              <a:ext uri="{FF2B5EF4-FFF2-40B4-BE49-F238E27FC236}">
                <a16:creationId xmlns:a16="http://schemas.microsoft.com/office/drawing/2014/main" id="{F94CC7DB-4C3A-FC9E-83C8-0374CCE5D997}"/>
              </a:ext>
            </a:extLst>
          </p:cNvPr>
          <p:cNvGrpSpPr/>
          <p:nvPr/>
        </p:nvGrpSpPr>
        <p:grpSpPr>
          <a:xfrm>
            <a:off x="-25" y="0"/>
            <a:ext cx="9144020" cy="342900"/>
            <a:chOff x="-25" y="0"/>
            <a:chExt cx="9144020" cy="342900"/>
          </a:xfrm>
        </p:grpSpPr>
        <p:sp>
          <p:nvSpPr>
            <p:cNvPr id="5" name="Google Shape;692;p60">
              <a:extLst>
                <a:ext uri="{FF2B5EF4-FFF2-40B4-BE49-F238E27FC236}">
                  <a16:creationId xmlns:a16="http://schemas.microsoft.com/office/drawing/2014/main" id="{B83A5D3A-5F77-6E3C-695E-59EC388FBB16}"/>
                </a:ext>
              </a:extLst>
            </p:cNvPr>
            <p:cNvSpPr/>
            <p:nvPr/>
          </p:nvSpPr>
          <p:spPr>
            <a:xfrm>
              <a:off x="-25" y="0"/>
              <a:ext cx="9144020" cy="342900"/>
            </a:xfrm>
            <a:custGeom>
              <a:avLst/>
              <a:gdLst/>
              <a:ahLst/>
              <a:cxnLst/>
              <a:rect l="l" t="t" r="r" b="b"/>
              <a:pathLst>
                <a:path w="43778" h="1407" extrusionOk="0">
                  <a:moveTo>
                    <a:pt x="0" y="0"/>
                  </a:moveTo>
                  <a:lnTo>
                    <a:pt x="0" y="1406"/>
                  </a:lnTo>
                  <a:lnTo>
                    <a:pt x="43777" y="1406"/>
                  </a:lnTo>
                  <a:lnTo>
                    <a:pt x="437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 name="Google Shape;693;p60">
              <a:extLst>
                <a:ext uri="{FF2B5EF4-FFF2-40B4-BE49-F238E27FC236}">
                  <a16:creationId xmlns:a16="http://schemas.microsoft.com/office/drawing/2014/main" id="{D1582A39-8BE5-F722-5577-085E68F22E9B}"/>
                </a:ext>
              </a:extLst>
            </p:cNvPr>
            <p:cNvGrpSpPr/>
            <p:nvPr/>
          </p:nvGrpSpPr>
          <p:grpSpPr>
            <a:xfrm>
              <a:off x="215975" y="111150"/>
              <a:ext cx="642950" cy="120600"/>
              <a:chOff x="215975" y="152625"/>
              <a:chExt cx="642950" cy="120600"/>
            </a:xfrm>
          </p:grpSpPr>
          <p:sp>
            <p:nvSpPr>
              <p:cNvPr id="9" name="Google Shape;694;p60">
                <a:extLst>
                  <a:ext uri="{FF2B5EF4-FFF2-40B4-BE49-F238E27FC236}">
                    <a16:creationId xmlns:a16="http://schemas.microsoft.com/office/drawing/2014/main" id="{ACD35389-44A0-F528-F74C-D22360720C76}"/>
                  </a:ext>
                </a:extLst>
              </p:cNvPr>
              <p:cNvSpPr/>
              <p:nvPr/>
            </p:nvSpPr>
            <p:spPr>
              <a:xfrm>
                <a:off x="215975" y="152625"/>
                <a:ext cx="120600" cy="1206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695;p60">
                <a:extLst>
                  <a:ext uri="{FF2B5EF4-FFF2-40B4-BE49-F238E27FC236}">
                    <a16:creationId xmlns:a16="http://schemas.microsoft.com/office/drawing/2014/main" id="{CE6102C3-940F-8F42-A6A5-A65E65411D26}"/>
                  </a:ext>
                </a:extLst>
              </p:cNvPr>
              <p:cNvSpPr/>
              <p:nvPr/>
            </p:nvSpPr>
            <p:spPr>
              <a:xfrm>
                <a:off x="477150" y="152625"/>
                <a:ext cx="120600" cy="1206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696;p60">
                <a:extLst>
                  <a:ext uri="{FF2B5EF4-FFF2-40B4-BE49-F238E27FC236}">
                    <a16:creationId xmlns:a16="http://schemas.microsoft.com/office/drawing/2014/main" id="{CB7A13F6-F38E-6DA0-62AE-B1CF11DD0981}"/>
                  </a:ext>
                </a:extLst>
              </p:cNvPr>
              <p:cNvSpPr/>
              <p:nvPr/>
            </p:nvSpPr>
            <p:spPr>
              <a:xfrm>
                <a:off x="738325" y="152625"/>
                <a:ext cx="120600" cy="120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5" name="Google Shape;678;p60">
            <a:extLst>
              <a:ext uri="{FF2B5EF4-FFF2-40B4-BE49-F238E27FC236}">
                <a16:creationId xmlns:a16="http://schemas.microsoft.com/office/drawing/2014/main" id="{BDF1C995-FE66-474A-45A9-C79D9C4DD08D}"/>
              </a:ext>
            </a:extLst>
          </p:cNvPr>
          <p:cNvSpPr txBox="1">
            <a:spLocks/>
          </p:cNvSpPr>
          <p:nvPr/>
        </p:nvSpPr>
        <p:spPr>
          <a:xfrm>
            <a:off x="354331" y="423366"/>
            <a:ext cx="7715400" cy="468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Alata"/>
              <a:buNone/>
              <a:defRPr sz="3600" b="0" i="0" u="none" strike="noStrike" cap="none">
                <a:solidFill>
                  <a:schemeClr val="dk1"/>
                </a:solidFill>
                <a:latin typeface="Alata"/>
                <a:ea typeface="Alata"/>
                <a:cs typeface="Alata"/>
                <a:sym typeface="Alata"/>
              </a:defRPr>
            </a:lvl1pPr>
            <a:lvl2pPr marR="0" lvl="1"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9pPr>
          </a:lstStyle>
          <a:p>
            <a:r>
              <a:rPr lang="en-US" sz="2800" dirty="0"/>
              <a:t>Challenges</a:t>
            </a:r>
          </a:p>
        </p:txBody>
      </p:sp>
      <p:sp>
        <p:nvSpPr>
          <p:cNvPr id="2" name="Rectangle 3">
            <a:extLst>
              <a:ext uri="{FF2B5EF4-FFF2-40B4-BE49-F238E27FC236}">
                <a16:creationId xmlns:a16="http://schemas.microsoft.com/office/drawing/2014/main" id="{34A39AF4-3FD6-03CC-6724-8CC75F01494B}"/>
              </a:ext>
            </a:extLst>
          </p:cNvPr>
          <p:cNvSpPr>
            <a:spLocks noChangeArrowheads="1"/>
          </p:cNvSpPr>
          <p:nvPr/>
        </p:nvSpPr>
        <p:spPr bwMode="auto">
          <a:xfrm>
            <a:off x="336575" y="1049162"/>
            <a:ext cx="8337574" cy="3416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200" b="0" i="0" u="none" strike="noStrike" cap="none" normalizeH="0" baseline="0" dirty="0">
                <a:ln>
                  <a:noFill/>
                </a:ln>
                <a:solidFill>
                  <a:schemeClr val="tx1"/>
                </a:solidFill>
                <a:effectLst/>
                <a:latin typeface="+mn-lt"/>
                <a:ea typeface="Calibri" panose="020F0502020204030204" pitchFamily="34" charset="0"/>
                <a:cs typeface="Times New Roman" panose="02020603050405020304" pitchFamily="18" charset="0"/>
              </a:rPr>
              <a:t>Combining data – The data is year-wise like 2016, 2017… 2020, so used R to combine the data </a:t>
            </a:r>
            <a:endParaRPr kumimoji="0" lang="en-US" altLang="en-US" sz="1200" b="0" i="0" u="none" strike="noStrike" cap="none" normalizeH="0" baseline="0" dirty="0">
              <a:ln>
                <a:noFill/>
              </a:ln>
              <a:solidFill>
                <a:schemeClr val="tx1"/>
              </a:solidFill>
              <a:effectLst/>
              <a:latin typeface="+mn-lt"/>
            </a:endParaRPr>
          </a:p>
          <a:p>
            <a:pPr marL="171450" indent="-171450" eaLnBrk="0" fontAlgn="base" hangingPunct="0">
              <a:spcBef>
                <a:spcPct val="0"/>
              </a:spcBef>
              <a:spcAft>
                <a:spcPct val="0"/>
              </a:spcAft>
              <a:buClrTx/>
              <a:buFont typeface="Arial" panose="020B0604020202020204" pitchFamily="34" charset="0"/>
              <a:buChar char="•"/>
            </a:pPr>
            <a:r>
              <a:rPr kumimoji="0" lang="en-US" altLang="en-US" sz="1200" b="0" i="0" u="none" strike="noStrike" cap="none" normalizeH="0" baseline="0" dirty="0">
                <a:ln>
                  <a:noFill/>
                </a:ln>
                <a:solidFill>
                  <a:schemeClr val="tx1"/>
                </a:solidFill>
                <a:effectLst/>
                <a:latin typeface="+mn-lt"/>
                <a:ea typeface="Calibri" panose="020F0502020204030204" pitchFamily="34" charset="0"/>
                <a:cs typeface="Times New Roman" panose="02020603050405020304" pitchFamily="18" charset="0"/>
              </a:rPr>
              <a:t>For the phone number column in the 2016 data, we have plain numbers whereas in 2019 we have non-</a:t>
            </a:r>
            <a:r>
              <a:rPr kumimoji="0" lang="en-US" altLang="en-US" sz="1200" b="0" i="0" u="none" strike="noStrike" cap="none" normalizeH="0" baseline="0" dirty="0" err="1">
                <a:ln>
                  <a:noFill/>
                </a:ln>
                <a:solidFill>
                  <a:schemeClr val="tx1"/>
                </a:solidFill>
                <a:effectLst/>
                <a:latin typeface="+mn-lt"/>
                <a:ea typeface="Calibri" panose="020F0502020204030204" pitchFamily="34" charset="0"/>
                <a:cs typeface="Times New Roman" panose="02020603050405020304" pitchFamily="18" charset="0"/>
              </a:rPr>
              <a:t>numerics</a:t>
            </a:r>
            <a:r>
              <a:rPr kumimoji="0" lang="en-US" altLang="en-US" sz="1200" b="0" i="0" u="none" strike="noStrike" cap="none" normalizeH="0" baseline="0" dirty="0">
                <a:ln>
                  <a:noFill/>
                </a:ln>
                <a:solidFill>
                  <a:schemeClr val="tx1"/>
                </a:solidFill>
                <a:effectLst/>
                <a:latin typeface="+mn-lt"/>
                <a:ea typeface="Calibri" panose="020F0502020204030204" pitchFamily="34" charset="0"/>
                <a:cs typeface="Times New Roman" panose="02020603050405020304" pitchFamily="18" charset="0"/>
              </a:rPr>
              <a:t> in the data - To overcome we have used the regex function in r to make the data uniform across all.</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1200" b="0" i="0" u="none" strike="noStrike" cap="none" normalizeH="0" baseline="0" dirty="0">
              <a:ln>
                <a:noFill/>
              </a:ln>
              <a:solidFill>
                <a:schemeClr val="tx1"/>
              </a:solidFill>
              <a:effectLst/>
              <a:latin typeface="+mn-lt"/>
              <a:ea typeface="Calibri" panose="020F0502020204030204" pitchFamily="34" charset="0"/>
              <a:cs typeface="Times New Roman" panose="02020603050405020304" pitchFamily="18" charset="0"/>
            </a:endParaRP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1200" b="0" i="0" u="none" strike="noStrike" cap="none" normalizeH="0" baseline="0" dirty="0">
              <a:ln>
                <a:noFill/>
              </a:ln>
              <a:solidFill>
                <a:schemeClr val="tx1"/>
              </a:solidFill>
              <a:effectLst/>
              <a:latin typeface="+mn-lt"/>
              <a:ea typeface="Calibri" panose="020F0502020204030204" pitchFamily="34" charset="0"/>
              <a:cs typeface="Times New Roman" panose="02020603050405020304" pitchFamily="18" charset="0"/>
            </a:endParaRP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1200" b="0" i="0" u="none" strike="noStrike" cap="none" normalizeH="0" baseline="0" dirty="0">
              <a:ln>
                <a:noFill/>
              </a:ln>
              <a:solidFill>
                <a:schemeClr val="tx1"/>
              </a:solidFill>
              <a:effectLst/>
              <a:latin typeface="+mn-lt"/>
              <a:ea typeface="Calibri" panose="020F0502020204030204" pitchFamily="34" charset="0"/>
              <a:cs typeface="Times New Roman" panose="02020603050405020304" pitchFamily="18" charset="0"/>
            </a:endParaRP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lang="en-US" altLang="en-US" sz="1200" dirty="0">
              <a:solidFill>
                <a:schemeClr val="tx1"/>
              </a:solidFill>
              <a:latin typeface="+mn-lt"/>
              <a:ea typeface="Calibri" panose="020F0502020204030204" pitchFamily="34" charset="0"/>
              <a:cs typeface="Times New Roman" panose="02020603050405020304" pitchFamily="18" charset="0"/>
            </a:endParaRP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1200" b="0" i="0" u="none" strike="noStrike" cap="none" normalizeH="0" baseline="0" dirty="0">
              <a:ln>
                <a:noFill/>
              </a:ln>
              <a:solidFill>
                <a:schemeClr val="tx1"/>
              </a:solidFill>
              <a:effectLst/>
              <a:latin typeface="+mn-lt"/>
              <a:ea typeface="Calibri" panose="020F0502020204030204" pitchFamily="34" charset="0"/>
              <a:cs typeface="Times New Roman" panose="02020603050405020304" pitchFamily="18" charset="0"/>
            </a:endParaRP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lang="en-US" altLang="en-US" sz="1200" dirty="0">
              <a:solidFill>
                <a:schemeClr val="tx1"/>
              </a:solidFill>
              <a:latin typeface="+mn-lt"/>
              <a:ea typeface="Calibri" panose="020F0502020204030204" pitchFamily="34" charset="0"/>
              <a:cs typeface="Times New Roman" panose="02020603050405020304" pitchFamily="18" charset="0"/>
            </a:endParaRPr>
          </a:p>
          <a:p>
            <a:pPr marR="0" lvl="0" algn="l" defTabSz="914400" rtl="0" eaLnBrk="0" fontAlgn="base" latinLnBrk="0" hangingPunct="0">
              <a:lnSpc>
                <a:spcPct val="100000"/>
              </a:lnSpc>
              <a:spcBef>
                <a:spcPct val="0"/>
              </a:spcBef>
              <a:spcAft>
                <a:spcPct val="0"/>
              </a:spcAft>
              <a:buClrTx/>
              <a:buSzTx/>
              <a:tabLst/>
            </a:pPr>
            <a:endParaRPr kumimoji="0" lang="en-US" altLang="en-US" sz="1200" b="0" i="0" u="none" strike="noStrike" cap="none" normalizeH="0" baseline="0" dirty="0">
              <a:ln>
                <a:noFill/>
              </a:ln>
              <a:solidFill>
                <a:schemeClr val="tx1"/>
              </a:solidFill>
              <a:effectLst/>
              <a:latin typeface="+mn-lt"/>
              <a:ea typeface="Calibri" panose="020F0502020204030204" pitchFamily="34" charset="0"/>
              <a:cs typeface="Times New Roman" panose="02020603050405020304" pitchFamily="18" charset="0"/>
            </a:endParaRPr>
          </a:p>
          <a:p>
            <a:pPr marR="0" lvl="0" algn="l" defTabSz="914400" rtl="0" eaLnBrk="0" fontAlgn="base" latinLnBrk="0" hangingPunct="0">
              <a:lnSpc>
                <a:spcPct val="100000"/>
              </a:lnSpc>
              <a:spcBef>
                <a:spcPct val="0"/>
              </a:spcBef>
              <a:spcAft>
                <a:spcPct val="0"/>
              </a:spcAft>
              <a:buClrTx/>
              <a:buSzTx/>
              <a:tabLst/>
            </a:pPr>
            <a:endParaRPr kumimoji="0" lang="en-US" altLang="en-US" sz="1200" b="0" i="0" u="none" strike="noStrike" cap="none" normalizeH="0" baseline="0" dirty="0">
              <a:ln>
                <a:noFill/>
              </a:ln>
              <a:solidFill>
                <a:schemeClr val="tx1"/>
              </a:solidFill>
              <a:effectLst/>
              <a:latin typeface="+mn-lt"/>
              <a:ea typeface="Calibri" panose="020F0502020204030204" pitchFamily="34" charset="0"/>
              <a:cs typeface="Times New Roman" panose="02020603050405020304" pitchFamily="18" charset="0"/>
            </a:endParaRPr>
          </a:p>
          <a:p>
            <a:pPr marL="171450" indent="-171450" eaLnBrk="0" fontAlgn="base" hangingPunct="0">
              <a:spcBef>
                <a:spcPct val="0"/>
              </a:spcBef>
              <a:spcAft>
                <a:spcPct val="0"/>
              </a:spcAft>
              <a:buClrTx/>
              <a:buFont typeface="Arial" panose="020B0604020202020204" pitchFamily="34" charset="0"/>
              <a:buChar char="•"/>
            </a:pPr>
            <a:r>
              <a:rPr lang="en-IN" altLang="en-US" sz="1200" dirty="0">
                <a:solidFill>
                  <a:schemeClr val="tx1"/>
                </a:solidFill>
                <a:latin typeface="+mn-lt"/>
                <a:ea typeface="Calibri" panose="020F0502020204030204" pitchFamily="34" charset="0"/>
                <a:cs typeface="Times New Roman" panose="02020603050405020304" pitchFamily="18" charset="0"/>
              </a:rPr>
              <a:t>For Mapping the city-level data in the visualization, we don’t have coordinates in the dataset, so we have taken external data sources called US cities and then merged the data and taken coordinates then plotted the hospitals distribution in the United States</a:t>
            </a:r>
          </a:p>
          <a:p>
            <a:pPr marL="171450" indent="-171450" eaLnBrk="0" fontAlgn="base" hangingPunct="0">
              <a:spcBef>
                <a:spcPct val="0"/>
              </a:spcBef>
              <a:spcAft>
                <a:spcPct val="0"/>
              </a:spcAft>
              <a:buClrTx/>
              <a:buFont typeface="Arial" panose="020B0604020202020204" pitchFamily="34" charset="0"/>
              <a:buChar char="•"/>
            </a:pPr>
            <a:r>
              <a:rPr lang="en-US" altLang="en-US" sz="1200" dirty="0">
                <a:solidFill>
                  <a:schemeClr val="tx1"/>
                </a:solidFill>
                <a:latin typeface="+mn-lt"/>
                <a:ea typeface="Calibri" panose="020F0502020204030204" pitchFamily="34" charset="0"/>
                <a:cs typeface="Times New Roman" panose="02020603050405020304" pitchFamily="18" charset="0"/>
              </a:rPr>
              <a:t>Understanding the different columns to feature for statistical modeling and perform the hypothesis testing – We have taken the prominent columns to perform the statistical modeling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0" i="0" u="none" strike="noStrike" cap="none" normalizeH="0" baseline="0" dirty="0">
              <a:ln>
                <a:noFill/>
              </a:ln>
              <a:solidFill>
                <a:schemeClr val="tx1"/>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0" i="0" u="none" strike="noStrike" cap="none" normalizeH="0" baseline="0" dirty="0">
              <a:ln>
                <a:noFill/>
              </a:ln>
              <a:solidFill>
                <a:schemeClr val="tx1"/>
              </a:solidFill>
              <a:effectLst/>
              <a:latin typeface="+mn-lt"/>
            </a:endParaRPr>
          </a:p>
        </p:txBody>
      </p:sp>
      <p:sp>
        <p:nvSpPr>
          <p:cNvPr id="3" name="Rectangle 4">
            <a:extLst>
              <a:ext uri="{FF2B5EF4-FFF2-40B4-BE49-F238E27FC236}">
                <a16:creationId xmlns:a16="http://schemas.microsoft.com/office/drawing/2014/main" id="{42A5734F-F5B1-9550-8E7D-172D94FCD9D8}"/>
              </a:ext>
            </a:extLst>
          </p:cNvPr>
          <p:cNvSpPr>
            <a:spLocks noChangeArrowheads="1"/>
          </p:cNvSpPr>
          <p:nvPr/>
        </p:nvSpPr>
        <p:spPr bwMode="auto">
          <a:xfrm>
            <a:off x="-8001000" y="41656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14" name="Picture 3" descr="A number on a white background&#10;&#10;Description automatically generated">
            <a:extLst>
              <a:ext uri="{FF2B5EF4-FFF2-40B4-BE49-F238E27FC236}">
                <a16:creationId xmlns:a16="http://schemas.microsoft.com/office/drawing/2014/main" id="{EC08494F-BBCB-4137-AE54-28E7BE3CC5C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352" t="20370" r="5290" b="32194"/>
          <a:stretch/>
        </p:blipFill>
        <p:spPr bwMode="auto">
          <a:xfrm>
            <a:off x="4212031" y="1878735"/>
            <a:ext cx="1168218" cy="98350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 descr="A screenshot of a computer&#10;&#10;Description automatically generated">
            <a:extLst>
              <a:ext uri="{FF2B5EF4-FFF2-40B4-BE49-F238E27FC236}">
                <a16:creationId xmlns:a16="http://schemas.microsoft.com/office/drawing/2014/main" id="{BC965EA1-1F32-4D00-9BC1-32C87206A3B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3326" t="36441" r="4319" b="24240"/>
          <a:stretch/>
        </p:blipFill>
        <p:spPr bwMode="auto">
          <a:xfrm>
            <a:off x="2752014" y="1867415"/>
            <a:ext cx="1290665" cy="10061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05980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91"/>
        <p:cNvGrpSpPr/>
        <p:nvPr/>
      </p:nvGrpSpPr>
      <p:grpSpPr>
        <a:xfrm>
          <a:off x="0" y="0"/>
          <a:ext cx="0" cy="0"/>
          <a:chOff x="0" y="0"/>
          <a:chExt cx="0" cy="0"/>
        </a:xfrm>
      </p:grpSpPr>
      <p:grpSp>
        <p:nvGrpSpPr>
          <p:cNvPr id="4" name="Google Shape;691;p60">
            <a:extLst>
              <a:ext uri="{FF2B5EF4-FFF2-40B4-BE49-F238E27FC236}">
                <a16:creationId xmlns:a16="http://schemas.microsoft.com/office/drawing/2014/main" id="{F94CC7DB-4C3A-FC9E-83C8-0374CCE5D997}"/>
              </a:ext>
            </a:extLst>
          </p:cNvPr>
          <p:cNvGrpSpPr/>
          <p:nvPr/>
        </p:nvGrpSpPr>
        <p:grpSpPr>
          <a:xfrm>
            <a:off x="-25" y="0"/>
            <a:ext cx="9144020" cy="342900"/>
            <a:chOff x="-25" y="0"/>
            <a:chExt cx="9144020" cy="342900"/>
          </a:xfrm>
        </p:grpSpPr>
        <p:sp>
          <p:nvSpPr>
            <p:cNvPr id="5" name="Google Shape;692;p60">
              <a:extLst>
                <a:ext uri="{FF2B5EF4-FFF2-40B4-BE49-F238E27FC236}">
                  <a16:creationId xmlns:a16="http://schemas.microsoft.com/office/drawing/2014/main" id="{B83A5D3A-5F77-6E3C-695E-59EC388FBB16}"/>
                </a:ext>
              </a:extLst>
            </p:cNvPr>
            <p:cNvSpPr/>
            <p:nvPr/>
          </p:nvSpPr>
          <p:spPr>
            <a:xfrm>
              <a:off x="-25" y="0"/>
              <a:ext cx="9144020" cy="342900"/>
            </a:xfrm>
            <a:custGeom>
              <a:avLst/>
              <a:gdLst/>
              <a:ahLst/>
              <a:cxnLst/>
              <a:rect l="l" t="t" r="r" b="b"/>
              <a:pathLst>
                <a:path w="43778" h="1407" extrusionOk="0">
                  <a:moveTo>
                    <a:pt x="0" y="0"/>
                  </a:moveTo>
                  <a:lnTo>
                    <a:pt x="0" y="1406"/>
                  </a:lnTo>
                  <a:lnTo>
                    <a:pt x="43777" y="1406"/>
                  </a:lnTo>
                  <a:lnTo>
                    <a:pt x="437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 name="Google Shape;693;p60">
              <a:extLst>
                <a:ext uri="{FF2B5EF4-FFF2-40B4-BE49-F238E27FC236}">
                  <a16:creationId xmlns:a16="http://schemas.microsoft.com/office/drawing/2014/main" id="{D1582A39-8BE5-F722-5577-085E68F22E9B}"/>
                </a:ext>
              </a:extLst>
            </p:cNvPr>
            <p:cNvGrpSpPr/>
            <p:nvPr/>
          </p:nvGrpSpPr>
          <p:grpSpPr>
            <a:xfrm>
              <a:off x="215975" y="111150"/>
              <a:ext cx="642950" cy="120600"/>
              <a:chOff x="215975" y="152625"/>
              <a:chExt cx="642950" cy="120600"/>
            </a:xfrm>
          </p:grpSpPr>
          <p:sp>
            <p:nvSpPr>
              <p:cNvPr id="9" name="Google Shape;694;p60">
                <a:extLst>
                  <a:ext uri="{FF2B5EF4-FFF2-40B4-BE49-F238E27FC236}">
                    <a16:creationId xmlns:a16="http://schemas.microsoft.com/office/drawing/2014/main" id="{ACD35389-44A0-F528-F74C-D22360720C76}"/>
                  </a:ext>
                </a:extLst>
              </p:cNvPr>
              <p:cNvSpPr/>
              <p:nvPr/>
            </p:nvSpPr>
            <p:spPr>
              <a:xfrm>
                <a:off x="215975" y="152625"/>
                <a:ext cx="120600" cy="1206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695;p60">
                <a:extLst>
                  <a:ext uri="{FF2B5EF4-FFF2-40B4-BE49-F238E27FC236}">
                    <a16:creationId xmlns:a16="http://schemas.microsoft.com/office/drawing/2014/main" id="{CE6102C3-940F-8F42-A6A5-A65E65411D26}"/>
                  </a:ext>
                </a:extLst>
              </p:cNvPr>
              <p:cNvSpPr/>
              <p:nvPr/>
            </p:nvSpPr>
            <p:spPr>
              <a:xfrm>
                <a:off x="477150" y="152625"/>
                <a:ext cx="120600" cy="1206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696;p60">
                <a:extLst>
                  <a:ext uri="{FF2B5EF4-FFF2-40B4-BE49-F238E27FC236}">
                    <a16:creationId xmlns:a16="http://schemas.microsoft.com/office/drawing/2014/main" id="{CB7A13F6-F38E-6DA0-62AE-B1CF11DD0981}"/>
                  </a:ext>
                </a:extLst>
              </p:cNvPr>
              <p:cNvSpPr/>
              <p:nvPr/>
            </p:nvSpPr>
            <p:spPr>
              <a:xfrm>
                <a:off x="738325" y="152625"/>
                <a:ext cx="120600" cy="120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5" name="Google Shape;678;p60">
            <a:extLst>
              <a:ext uri="{FF2B5EF4-FFF2-40B4-BE49-F238E27FC236}">
                <a16:creationId xmlns:a16="http://schemas.microsoft.com/office/drawing/2014/main" id="{BDF1C995-FE66-474A-45A9-C79D9C4DD08D}"/>
              </a:ext>
            </a:extLst>
          </p:cNvPr>
          <p:cNvSpPr txBox="1">
            <a:spLocks/>
          </p:cNvSpPr>
          <p:nvPr/>
        </p:nvSpPr>
        <p:spPr>
          <a:xfrm>
            <a:off x="354331" y="423366"/>
            <a:ext cx="7715400" cy="468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Alata"/>
              <a:buNone/>
              <a:defRPr sz="3600" b="0" i="0" u="none" strike="noStrike" cap="none">
                <a:solidFill>
                  <a:schemeClr val="dk1"/>
                </a:solidFill>
                <a:latin typeface="Alata"/>
                <a:ea typeface="Alata"/>
                <a:cs typeface="Alata"/>
                <a:sym typeface="Alata"/>
              </a:defRPr>
            </a:lvl1pPr>
            <a:lvl2pPr marR="0" lvl="1"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9pPr>
          </a:lstStyle>
          <a:p>
            <a:r>
              <a:rPr lang="en-US" sz="2800" dirty="0"/>
              <a:t>Exploratory Data Analysis</a:t>
            </a:r>
          </a:p>
        </p:txBody>
      </p:sp>
      <p:pic>
        <p:nvPicPr>
          <p:cNvPr id="14" name="Picture 13">
            <a:extLst>
              <a:ext uri="{FF2B5EF4-FFF2-40B4-BE49-F238E27FC236}">
                <a16:creationId xmlns:a16="http://schemas.microsoft.com/office/drawing/2014/main" id="{BDA11CCA-EBCE-160B-D699-722B1CD7DDF7}"/>
              </a:ext>
            </a:extLst>
          </p:cNvPr>
          <p:cNvPicPr>
            <a:picLocks noChangeAspect="1"/>
          </p:cNvPicPr>
          <p:nvPr/>
        </p:nvPicPr>
        <p:blipFill rotWithShape="1">
          <a:blip r:embed="rId3"/>
          <a:srcRect l="3150" t="19754" r="9193" b="21055"/>
          <a:stretch/>
        </p:blipFill>
        <p:spPr>
          <a:xfrm>
            <a:off x="354331" y="1368644"/>
            <a:ext cx="4103641" cy="1718523"/>
          </a:xfrm>
          <a:prstGeom prst="rect">
            <a:avLst/>
          </a:prstGeom>
        </p:spPr>
      </p:pic>
      <p:sp>
        <p:nvSpPr>
          <p:cNvPr id="16" name="TextBox 15">
            <a:extLst>
              <a:ext uri="{FF2B5EF4-FFF2-40B4-BE49-F238E27FC236}">
                <a16:creationId xmlns:a16="http://schemas.microsoft.com/office/drawing/2014/main" id="{56BE69CB-1F06-F473-46AB-B1A2713888E0}"/>
              </a:ext>
            </a:extLst>
          </p:cNvPr>
          <p:cNvSpPr txBox="1"/>
          <p:nvPr/>
        </p:nvSpPr>
        <p:spPr>
          <a:xfrm>
            <a:off x="336575" y="1064169"/>
            <a:ext cx="2336800" cy="307777"/>
          </a:xfrm>
          <a:prstGeom prst="rect">
            <a:avLst/>
          </a:prstGeom>
          <a:noFill/>
        </p:spPr>
        <p:txBody>
          <a:bodyPr wrap="square" rtlCol="0">
            <a:spAutoFit/>
          </a:bodyPr>
          <a:lstStyle/>
          <a:p>
            <a:r>
              <a:rPr lang="en-IN" b="1" dirty="0">
                <a:solidFill>
                  <a:schemeClr val="tx1"/>
                </a:solidFill>
              </a:rPr>
              <a:t>The Geographical Insight</a:t>
            </a:r>
            <a:endParaRPr lang="en-US" b="1" dirty="0">
              <a:solidFill>
                <a:schemeClr val="tx1"/>
              </a:solidFill>
            </a:endParaRPr>
          </a:p>
        </p:txBody>
      </p:sp>
      <p:sp>
        <p:nvSpPr>
          <p:cNvPr id="19" name="TextBox 18">
            <a:extLst>
              <a:ext uri="{FF2B5EF4-FFF2-40B4-BE49-F238E27FC236}">
                <a16:creationId xmlns:a16="http://schemas.microsoft.com/office/drawing/2014/main" id="{485CDECF-7748-98EE-D63E-4ABD957F3718}"/>
              </a:ext>
            </a:extLst>
          </p:cNvPr>
          <p:cNvSpPr txBox="1"/>
          <p:nvPr/>
        </p:nvSpPr>
        <p:spPr>
          <a:xfrm>
            <a:off x="4686030" y="1064169"/>
            <a:ext cx="2336800" cy="307777"/>
          </a:xfrm>
          <a:prstGeom prst="rect">
            <a:avLst/>
          </a:prstGeom>
          <a:noFill/>
        </p:spPr>
        <p:txBody>
          <a:bodyPr wrap="square" rtlCol="0">
            <a:spAutoFit/>
          </a:bodyPr>
          <a:lstStyle/>
          <a:p>
            <a:r>
              <a:rPr lang="en-IN" b="1" dirty="0">
                <a:solidFill>
                  <a:schemeClr val="tx1"/>
                </a:solidFill>
              </a:rPr>
              <a:t>The type of hospitals</a:t>
            </a:r>
            <a:endParaRPr lang="en-US" b="1" dirty="0">
              <a:solidFill>
                <a:schemeClr val="tx1"/>
              </a:solidFill>
            </a:endParaRPr>
          </a:p>
        </p:txBody>
      </p:sp>
      <p:sp>
        <p:nvSpPr>
          <p:cNvPr id="21" name="TextBox 20">
            <a:extLst>
              <a:ext uri="{FF2B5EF4-FFF2-40B4-BE49-F238E27FC236}">
                <a16:creationId xmlns:a16="http://schemas.microsoft.com/office/drawing/2014/main" id="{558D1FB3-54D2-76C8-FB17-16824BD478FC}"/>
              </a:ext>
            </a:extLst>
          </p:cNvPr>
          <p:cNvSpPr txBox="1"/>
          <p:nvPr/>
        </p:nvSpPr>
        <p:spPr>
          <a:xfrm>
            <a:off x="354332" y="3230627"/>
            <a:ext cx="3542966" cy="1384995"/>
          </a:xfrm>
          <a:prstGeom prst="rect">
            <a:avLst/>
          </a:prstGeom>
          <a:noFill/>
        </p:spPr>
        <p:txBody>
          <a:bodyPr wrap="square">
            <a:spAutoFit/>
          </a:bodyPr>
          <a:lstStyle/>
          <a:p>
            <a:r>
              <a:rPr lang="en-US" b="1" dirty="0"/>
              <a:t>Factors for the difference </a:t>
            </a:r>
          </a:p>
          <a:p>
            <a:pPr marL="285750" indent="-285750">
              <a:buFont typeface="Arial" panose="020B0604020202020204" pitchFamily="34" charset="0"/>
              <a:buChar char="•"/>
            </a:pPr>
            <a:r>
              <a:rPr lang="en-US" dirty="0"/>
              <a:t>Population Density</a:t>
            </a:r>
          </a:p>
          <a:p>
            <a:pPr marL="285750" indent="-285750">
              <a:buFont typeface="Arial" panose="020B0604020202020204" pitchFamily="34" charset="0"/>
              <a:buChar char="•"/>
            </a:pPr>
            <a:r>
              <a:rPr lang="en-US" dirty="0"/>
              <a:t>Economic Factors</a:t>
            </a:r>
          </a:p>
          <a:p>
            <a:pPr marL="285750" indent="-285750">
              <a:buFont typeface="Arial" panose="020B0604020202020204" pitchFamily="34" charset="0"/>
              <a:buChar char="•"/>
            </a:pPr>
            <a:r>
              <a:rPr lang="en-US" dirty="0"/>
              <a:t>Healthcare Policy</a:t>
            </a:r>
          </a:p>
          <a:p>
            <a:pPr marL="285750" indent="-285750">
              <a:buFont typeface="Arial" panose="020B0604020202020204" pitchFamily="34" charset="0"/>
              <a:buChar char="•"/>
            </a:pPr>
            <a:r>
              <a:rPr lang="en-US" dirty="0"/>
              <a:t>Educational and Research Institutions</a:t>
            </a:r>
          </a:p>
          <a:p>
            <a:pPr marL="285750" indent="-285750">
              <a:buFont typeface="Arial" panose="020B0604020202020204" pitchFamily="34" charset="0"/>
              <a:buChar char="•"/>
            </a:pPr>
            <a:r>
              <a:rPr lang="en-US" dirty="0"/>
              <a:t>Demographic Factors</a:t>
            </a:r>
          </a:p>
        </p:txBody>
      </p:sp>
      <p:pic>
        <p:nvPicPr>
          <p:cNvPr id="23" name="Picture 22">
            <a:extLst>
              <a:ext uri="{FF2B5EF4-FFF2-40B4-BE49-F238E27FC236}">
                <a16:creationId xmlns:a16="http://schemas.microsoft.com/office/drawing/2014/main" id="{6F5EEED3-986F-6EB6-9E0D-0E9D80031938}"/>
              </a:ext>
            </a:extLst>
          </p:cNvPr>
          <p:cNvPicPr>
            <a:picLocks noChangeAspect="1"/>
          </p:cNvPicPr>
          <p:nvPr/>
        </p:nvPicPr>
        <p:blipFill rotWithShape="1">
          <a:blip r:embed="rId4"/>
          <a:srcRect t="22502" r="6841"/>
          <a:stretch/>
        </p:blipFill>
        <p:spPr>
          <a:xfrm>
            <a:off x="4659518" y="1368644"/>
            <a:ext cx="4130150" cy="1989888"/>
          </a:xfrm>
          <a:prstGeom prst="rect">
            <a:avLst/>
          </a:prstGeom>
        </p:spPr>
      </p:pic>
      <p:sp>
        <p:nvSpPr>
          <p:cNvPr id="24" name="TextBox 23">
            <a:extLst>
              <a:ext uri="{FF2B5EF4-FFF2-40B4-BE49-F238E27FC236}">
                <a16:creationId xmlns:a16="http://schemas.microsoft.com/office/drawing/2014/main" id="{071669A1-5381-0A20-866C-31D5BAE5FBC0}"/>
              </a:ext>
            </a:extLst>
          </p:cNvPr>
          <p:cNvSpPr txBox="1"/>
          <p:nvPr/>
        </p:nvSpPr>
        <p:spPr>
          <a:xfrm>
            <a:off x="4572000" y="3230627"/>
            <a:ext cx="3542966" cy="954107"/>
          </a:xfrm>
          <a:prstGeom prst="rect">
            <a:avLst/>
          </a:prstGeom>
          <a:noFill/>
        </p:spPr>
        <p:txBody>
          <a:bodyPr wrap="square">
            <a:spAutoFit/>
          </a:bodyPr>
          <a:lstStyle/>
          <a:p>
            <a:r>
              <a:rPr lang="en-US" dirty="0"/>
              <a:t>Acute Care Hospitals</a:t>
            </a:r>
          </a:p>
          <a:p>
            <a:r>
              <a:rPr lang="en-US" dirty="0"/>
              <a:t>Critical Access Hospitals</a:t>
            </a:r>
          </a:p>
          <a:p>
            <a:r>
              <a:rPr lang="en-US" dirty="0"/>
              <a:t>Children Hospitals</a:t>
            </a:r>
          </a:p>
          <a:p>
            <a:r>
              <a:rPr lang="en-US" dirty="0"/>
              <a:t>Acute care – Department of defense</a:t>
            </a:r>
          </a:p>
        </p:txBody>
      </p:sp>
    </p:spTree>
    <p:extLst>
      <p:ext uri="{BB962C8B-B14F-4D97-AF65-F5344CB8AC3E}">
        <p14:creationId xmlns:p14="http://schemas.microsoft.com/office/powerpoint/2010/main" val="716283279"/>
      </p:ext>
    </p:extLst>
  </p:cSld>
  <p:clrMapOvr>
    <a:masterClrMapping/>
  </p:clrMapOvr>
</p:sld>
</file>

<file path=ppt/theme/theme1.xml><?xml version="1.0" encoding="utf-8"?>
<a:theme xmlns:a="http://schemas.openxmlformats.org/drawingml/2006/main" name="Healthcare Center Website by Slidesgo">
  <a:themeElements>
    <a:clrScheme name="Simple Light">
      <a:dk1>
        <a:srgbClr val="2F4A8A"/>
      </a:dk1>
      <a:lt1>
        <a:srgbClr val="FFFFFF"/>
      </a:lt1>
      <a:dk2>
        <a:srgbClr val="666666"/>
      </a:dk2>
      <a:lt2>
        <a:srgbClr val="4869B1"/>
      </a:lt2>
      <a:accent1>
        <a:srgbClr val="7EACEC"/>
      </a:accent1>
      <a:accent2>
        <a:srgbClr val="C3D9FB"/>
      </a:accent2>
      <a:accent3>
        <a:srgbClr val="90D1CB"/>
      </a:accent3>
      <a:accent4>
        <a:srgbClr val="AFDCDD"/>
      </a:accent4>
      <a:accent5>
        <a:srgbClr val="F8DBC4"/>
      </a:accent5>
      <a:accent6>
        <a:srgbClr val="FFB172"/>
      </a:accent6>
      <a:hlink>
        <a:srgbClr val="2F4A8A"/>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webextensions/_rels/webextension1.xml.rels><?xml version="1.0" encoding="UTF-8" standalone="yes"?>
<Relationships xmlns="http://schemas.openxmlformats.org/package/2006/relationships"><Relationship Id="rId1" Type="http://schemas.openxmlformats.org/officeDocument/2006/relationships/image" Target="../media/image20.png"/></Relationships>
</file>

<file path=ppt/webextensions/webextension1.xml><?xml version="1.0" encoding="utf-8"?>
<we:webextension xmlns:we="http://schemas.microsoft.com/office/webextensions/webextension/2010/11" id="{5A2767E8-4E01-4D74-AFE5-7DD8DC361EC1}">
  <we:reference id="wa200003233" version="2.0.0.3" store="en-US" storeType="OMEX"/>
  <we:alternateReferences>
    <we:reference id="WA200003233" version="2.0.0.3" store="WA200003233" storeType="OMEX"/>
  </we:alternateReferences>
  <we:properties>
    <we:property name="backgroundColor" value="&quot;#FFFFFF&quot;"/>
    <we:property name="bookmark" value="&quot;H4sIAAAAAAAAA+1a3U/cOBD/V6q88LJaxXEcJ30rcOgqnTgOqp5OFQ9je7ykDUkuH7R7aP/3Gye7wFLYDW2hLQ0vxF/j8fzGv/EMXHomrcsM5odwjt5Lb7coPpxD9eEF8yZevt7nx1xYI2IWobLCt7GOEppVlE1a5LX38tJroJph8zatW8icQOp8dzrxIMuOYOZaFrIaJ16JVV3kkKX/YT+ZhpqqxcXEw09lVlTgRJ400KATe0HTqU2qsCmnHUE36QWeoG763mMsi6pZthMlpWFMRUpyxUMLIAWtqfvRTs3t892mnWJ7Rd5AmpMCri+Klc91pCC0TFgZGInS9ds0a5ZT1Py3T2VF575cme+gG4yNCJm1ceTHCYSSxwgRqdXMSzfnTVEeUquX48S8XR05mHgHVXHeCVxiVLfq3xarOS1we2Hdz7z0TlYD9P3X6mOTJONE5E3azF0DGqD2m04jf0G4nWBGNuoW7BVZe95tcmvLoq00HqO9bnRyFwTlUVUQ0J3sHkrqW25sU8xoEu3xZ2Ww2p13m+yn1QrT4PbZXs1mFc6gWTbXB79SuwPQaUZGmL7e74YO2nyphlgsnJIET/+9Mk+wmAw14t9nWOHShrlJVwd4fUvd+huauVMZVIb3L73yoYX7Oe0v3kMtun7qe3SZeGfFx70KqWWcSchwS6d/ZS4g1+jsh98Y642abYT7trrONHWaz7IlU11TQ4+xp7O2pkuLplds7wyqxrGiek++7CiBBBRP5uRffnDnND2x0or3N9hyj0wxK6r5cAcd5Ben3XVC4MS5fqyVtCJWLsCwkVEfg1HZyKgjo46M+uwZFYwMVeIDaIXIpeYiiu5n1G2O8/Xa/YNQ3eG0W72gzlJNzH0Td+8cKb9wH91GTv+y3yjFfrww3TB2x7v0/kjpyL3st5C1TuzOLtSp3lneUpcXZCvn+Uxc3VSpbk46LVfMvVF4l96sCGBxD/rd5AeQ0xDr9tAHaFQQyIBzJCwNpxzF3wr90hlTTUd5Os76bvDv0wpTfMx3nhSm9SuqYysCFNr6JhQoLQdhBz56eGI105FREZccAx4qZq8fPetYDnv7fFmwPSyaz+3xKBH496Iu0wayaXHhwMymrjiQz/qYfAXSuzvRztsscxNPHy0m36/dc4/SpsjbZozNX+wfPRUoRhkQQuiHKOhqJwkkeiAVsNAEseYMZCISKSMZYPK8qeCIbId5Mz1pqwucT4lUq+nxcDbYIU1fvCpLiizuKb/TLdo09QLS7Grm43HIxmONNDLSyDbP75gkEYzLKDIY80AQoWjmx90jduMr6wzo95rhnSyBymcQoJQsUJHxYwtqzCF+iRzCiMCi5ILLREsV+77R26Efc4gnzyGsQmDa5zaKRMw4N5LHAx8OyoaoCVgwwI1LIaw01w+H7xVWNr2krzmX3RkRx7rwT/KXtsEgjzXib14jXk8eUEPIJUuUFTGGIPybl+QRQ/nQhJk9qzrxg/z+6WvGsUoUxfpAauC+H2OiQz4wmIwFqbEgNWaSP08mua0gFUQsQh1IYeh1GXErbQQDqWAsSI0FqZFGfg0aGVCQihRqIRLGosCPgsgmNgjHDHXMUH/s/1waM9QxQx0z1B8sQ+1u2F1F3KJt6hI0HkGOdxRzyTUgNw6sB5TcF4v/AdMQ4wwVMQAA&quot;"/>
    <we:property name="creatorSessionId" value="&quot;cb62be4b-c302-4280-809d-3000bf396ba6&quot;"/>
    <we:property name="creatorTenantId" value="&quot;d6241893-512d-46dc-8d2b-be47e25f5666&quot;"/>
    <we:property name="creatorUserId" value="&quot;1003200271B2EBA1&quot;"/>
    <we:property name="datasetId" value="&quot;c43379ee-286c-4d2f-a7d5-d991de9901a6&quot;"/>
    <we:property name="embedUrl" value="&quot;/reportEmbed?reportId=34a26c7f-dc97-4cc5-b8bc-afde4893dbf8&amp;config=eyJjbHVzdGVyVXJsIjoiaHR0cHM6Ly9XQUJJLVVTLU5PUlRILUNFTlRSQUwtSC1QUklNQVJZLXJlZGlyZWN0LmFuYWx5c2lzLndpbmRvd3MubmV0IiwiZW1iZWRGZWF0dXJlcyI6eyJ1c2FnZU1ldHJpY3NWTmV4dCI6dHJ1ZSwiZGlzYWJsZUFuZ3VsYXJKU0Jvb3RzdHJhcFJlcG9ydEVtYmVkIjp0cnVlfX0%3D&amp;disableSensitivityBanner=true&quot;"/>
    <we:property name="initialStateBookmark" value="&quot;H4sIAAAAAAAAA+1b21LcOBD9lZRfeJmasizbsvMGJNSmsiEsk2JrK0VttaTW4MTYXl9IJtT8+7ZsD7fAjHOBJMS8xLq1Wn1ap9VNOHd0UhUpLPbhFJ2nzk6evz+F8v0T5kycrO97/frlq+3Dl//ub796Tt15USd5VjlPz50ayjnWR0nVQGolUOfb44kDaXoAc9sykFY4cQosqzyDNPmE3WQaqssGlxMHPxZpXoIVOauhRiv2jKZTm/ZmU047gqqTM5yhqrveQyzysu7bsRRCMyZDKbjkvgEQAa2putFWzc3z7aatYrt5VkOSkQK2L4yky1UowTcsMMLTAoXtN0la91Pk4vnHoqRzn6/stdcORjrwmTFR6EYx+IJHCCGpVS8KO+dNXuxTq5NjxRytjuxNnL0yP20F9qBUjfyvwXJBC+xeWHUzz53ZaoC+/1p9rJOkrYisTuqFbUAN1H7TauQuCbcZpmSjdsFunjan7SY3tsybUuEhmstGK3dJUB6UOQHdyu6gpL5+Y5NgSpNoj9elxnJn0W7yLClXmHo3z7Y9n5c4h7pvXh/8Ru32QCUpGWH64lk7tNdkvRrBcmmVJHi675V5vOVkqBH/PsESextmOlkd4MUNdavvaOZWZZAp3r30woeW9ue4u3hfatHrp75Dl4lzkn/YLZFa2pqEDNc7/bY+g0yhtR9+Z6zXarYW7pvqWtNUSTZPe6a6pIYOY0elTUWXFnWn2O4JlLVlRfmOfNlSAgnIH8zJv/7g1mk6YqUV766w5S6ZYp6Xi+EOOsgvjtvrhMCJc91ISWGCSPLAaDYy6n0wKhsZdWTUkVEfPaOCFr6MXQAlEblQPAjDuxl1k+N8u3b/IJS3OO1GL6jSRBFzX8XdOUXKL+xHu5HVv+g2SrAbz3U7jO3xzp0/EzpyJ/sI0saK3dqBKlFb/S21eUG6cp7PxFV1mah61mq5Yu61wtv0ZkUAyzvQbyd/ATkNsW4HvYdaep7wOEfCUnPKUdyN0PfOmCg6ysNx1g+D/xmt0PmHbOtBYbp+RVVkAg8DZVztBygMh8AMfPTw2CimQi1DLjh63JfMXD56rmM57O3zdcF2P68/t8e9ROA/8qpIakin+ZkFM53a4kA272LyBUhvb0U7a9LUTjy+t5h8t3aPPUrrPGvqMTZ/tX90VCAZZUAIvutjQFc7jiFWA6mA+dqLFGcg4iAWIhQexo+bCg7IdpjV01lTnuFiSqRaTg+Hs8EWafpkuygostin/Fa7aN3UM0jSi5n3xyFrjzXSyEgjmzy/ZZI4YFyEocaIewERimJu1D5i176yToD+vWZ4KytA6TLwUAjmyVC7kQE55hC/RQ6hA8+g4AEXsRIycl2tNkM/5hAPnkMYicCUy00YBhHjXAseDXw4SOOjImBBA9c2hTBCXz4cflRYWfeSvuRcdmtEHOvCv8hv2gaDPNaIv3uN+HrygAp8LlgsTRChD4F79ZLcYygfmjCzR1Un/iK/f/iacSRjSbHeEwq460YYK58PDCZjQWosSI2Z5K+TSW4qSHkhC1F5ItD0ugy5ESaEgVQwFqTGgtRII78HjQwoSIUSVRDEjIWeG3qhiY3njxnqmKH+3P9zacxQxwx1zFB/sgy1vWG3FXHzpq4KUHgAGd5SzCXXgExbsIaV3CcWvqS/IGsW2L9VuKj9Lpf/AzkMa1M2MQAA&quot;"/>
    <we:property name="isFiltersActionButtonVisible" value="true"/>
    <we:property name="pageDisplayName" value="&quot;Rating&quot;"/>
    <we:property name="pageName" value="&quot;ReportSection9b77d11b6b73b34faa75&quot;"/>
    <we:property name="pptInsertionSessionID" value="&quot;BF91D35D-9B6F-49FB-8F49-97F0B5F195C0&quot;"/>
    <we:property name="reportEmbeddedTime" value="&quot;2023-12-12T21:10:28.063Z&quot;"/>
    <we:property name="reportName" value="&quot;Final Project&quot;"/>
    <we:property name="reportState" value="&quot;CONNECTED&quot;"/>
    <we:property name="reportUrl" value="&quot;/groups/me/reports/34a26c7f-dc97-4cc5-b8bc-afde4893dbf8/ReportSection9b77d11b6b73b34faa75?experience=power-bi&quot;"/>
  </we:properties>
  <we:bindings/>
  <we:snapshot xmlns:r="http://schemas.openxmlformats.org/officeDocument/2006/relationships" r:embed="rId1"/>
</we:webextension>
</file>

<file path=docProps/app.xml><?xml version="1.0" encoding="utf-8"?>
<Properties xmlns="http://schemas.openxmlformats.org/officeDocument/2006/extended-properties" xmlns:vt="http://schemas.openxmlformats.org/officeDocument/2006/docPropsVTypes">
  <TotalTime>1538</TotalTime>
  <Words>1191</Words>
  <Application>Microsoft Office PowerPoint</Application>
  <PresentationFormat>On-screen Show (16:9)</PresentationFormat>
  <Paragraphs>118</Paragraphs>
  <Slides>16</Slides>
  <Notes>16</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16</vt:i4>
      </vt:variant>
    </vt:vector>
  </HeadingPairs>
  <TitlesOfParts>
    <vt:vector size="27" baseType="lpstr">
      <vt:lpstr>Alata</vt:lpstr>
      <vt:lpstr>system-ui</vt:lpstr>
      <vt:lpstr>Calibri</vt:lpstr>
      <vt:lpstr>public_sans</vt:lpstr>
      <vt:lpstr>Arial</vt:lpstr>
      <vt:lpstr>Fira Sans Extra Condensed</vt:lpstr>
      <vt:lpstr>Fira Sans Extra Condensed Medium</vt:lpstr>
      <vt:lpstr>Inter</vt:lpstr>
      <vt:lpstr>Montserrat</vt:lpstr>
      <vt:lpstr>Roboto</vt:lpstr>
      <vt:lpstr>Healthcare Center Website by Slidesgo</vt:lpstr>
      <vt:lpstr>The Power of Positive Experiences:  Patient Satisfaction in Healthcare</vt:lpstr>
      <vt:lpstr>When do  you derive Satisfaction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Power of Positive Experiences:  Patient Satisfaction in Healthcare</dc:title>
  <cp:lastModifiedBy>Atchi Reddy Vemula</cp:lastModifiedBy>
  <cp:revision>59</cp:revision>
  <dcterms:modified xsi:type="dcterms:W3CDTF">2023-12-12T23:52:34Z</dcterms:modified>
</cp:coreProperties>
</file>